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8" r:id="rId3"/>
    <p:sldId id="263" r:id="rId4"/>
    <p:sldId id="277" r:id="rId5"/>
    <p:sldId id="264" r:id="rId6"/>
    <p:sldId id="259" r:id="rId7"/>
    <p:sldId id="268" r:id="rId8"/>
    <p:sldId id="266" r:id="rId9"/>
    <p:sldId id="267" r:id="rId10"/>
    <p:sldId id="269" r:id="rId11"/>
    <p:sldId id="270" r:id="rId12"/>
    <p:sldId id="271" r:id="rId13"/>
    <p:sldId id="262" r:id="rId14"/>
    <p:sldId id="272" r:id="rId15"/>
    <p:sldId id="273" r:id="rId16"/>
    <p:sldId id="260" r:id="rId17"/>
    <p:sldId id="274" r:id="rId18"/>
    <p:sldId id="278" r:id="rId19"/>
    <p:sldId id="261" r:id="rId20"/>
    <p:sldId id="280" r:id="rId21"/>
    <p:sldId id="279" r:id="rId22"/>
    <p:sldId id="287" r:id="rId23"/>
    <p:sldId id="286" r:id="rId24"/>
    <p:sldId id="281" r:id="rId25"/>
    <p:sldId id="275" r:id="rId26"/>
    <p:sldId id="283" r:id="rId27"/>
    <p:sldId id="282" r:id="rId28"/>
    <p:sldId id="284" r:id="rId29"/>
    <p:sldId id="311"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12" r:id="rId47"/>
    <p:sldId id="305" r:id="rId48"/>
    <p:sldId id="313" r:id="rId49"/>
    <p:sldId id="306" r:id="rId50"/>
    <p:sldId id="307" r:id="rId51"/>
    <p:sldId id="308" r:id="rId52"/>
    <p:sldId id="309" r:id="rId53"/>
    <p:sldId id="314" r:id="rId54"/>
    <p:sldId id="310" r:id="rId55"/>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1663" autoAdjust="0"/>
  </p:normalViewPr>
  <p:slideViewPr>
    <p:cSldViewPr snapToGrid="0">
      <p:cViewPr varScale="1">
        <p:scale>
          <a:sx n="59" d="100"/>
          <a:sy n="59" d="100"/>
        </p:scale>
        <p:origin x="-1712"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9A5770-7E07-471B-BEA1-8066904DFAD4}" type="datetimeFigureOut">
              <a:rPr lang="ko-KR" altLang="en-US" smtClean="0"/>
              <a:t>16. 11. 17.</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5240C6-4E2E-482E-AB5F-6B7D2A8FA5E9}" type="slidenum">
              <a:rPr lang="ko-KR" altLang="en-US" smtClean="0"/>
              <a:t>‹#›</a:t>
            </a:fld>
            <a:endParaRPr lang="ko-KR" altLang="en-US"/>
          </a:p>
        </p:txBody>
      </p:sp>
    </p:spTree>
    <p:extLst>
      <p:ext uri="{BB962C8B-B14F-4D97-AF65-F5344CB8AC3E}">
        <p14:creationId xmlns:p14="http://schemas.microsoft.com/office/powerpoint/2010/main" val="3016095327"/>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Hello everybody,</a:t>
            </a:r>
          </a:p>
          <a:p>
            <a:endParaRPr lang="en-US" altLang="ko-KR" dirty="0" smtClean="0"/>
          </a:p>
          <a:p>
            <a:r>
              <a:rPr lang="en-US" altLang="ko-KR" dirty="0" smtClean="0"/>
              <a:t>Prior</a:t>
            </a:r>
            <a:r>
              <a:rPr lang="en-US" altLang="ko-KR" baseline="0" dirty="0" smtClean="0"/>
              <a:t> to the beginning of presentation, My name is </a:t>
            </a:r>
            <a:r>
              <a:rPr lang="en-US" altLang="ko-KR" baseline="0" dirty="0" err="1" smtClean="0"/>
              <a:t>Donghyun</a:t>
            </a:r>
            <a:r>
              <a:rPr lang="en-US" altLang="ko-KR" baseline="0" dirty="0" smtClean="0"/>
              <a:t> Kang and his name is </a:t>
            </a:r>
            <a:r>
              <a:rPr lang="en-US" altLang="ko-KR" baseline="0" dirty="0" err="1" smtClean="0"/>
              <a:t>Dongkwon</a:t>
            </a:r>
            <a:r>
              <a:rPr lang="en-US" altLang="ko-KR" baseline="0" dirty="0" smtClean="0"/>
              <a:t> Lee.</a:t>
            </a:r>
            <a:endParaRPr lang="en-US" altLang="ko-KR" dirty="0" smtClean="0"/>
          </a:p>
          <a:p>
            <a:endParaRPr lang="en-US" altLang="ko-KR" dirty="0" smtClean="0"/>
          </a:p>
          <a:p>
            <a:r>
              <a:rPr lang="en-US" altLang="ko-KR" dirty="0" smtClean="0"/>
              <a:t>I’ll present first</a:t>
            </a:r>
            <a:r>
              <a:rPr lang="en-US" altLang="ko-KR" baseline="0" dirty="0" smtClean="0"/>
              <a:t> half and he’ll do second half.</a:t>
            </a:r>
            <a:endParaRPr lang="en-US" altLang="ko-KR" dirty="0" smtClean="0"/>
          </a:p>
          <a:p>
            <a:endParaRPr lang="en-US" altLang="ko-KR" dirty="0" smtClean="0"/>
          </a:p>
          <a:p>
            <a:r>
              <a:rPr lang="en-US" altLang="ko-KR" dirty="0" smtClean="0"/>
              <a:t>From now on, I’ll </a:t>
            </a:r>
            <a:r>
              <a:rPr lang="en-US" altLang="ko-KR" baseline="0" dirty="0" smtClean="0"/>
              <a:t>begin our presentation.</a:t>
            </a:r>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1</a:t>
            </a:fld>
            <a:endParaRPr lang="ko-KR" altLang="en-US"/>
          </a:p>
        </p:txBody>
      </p:sp>
    </p:spTree>
    <p:extLst>
      <p:ext uri="{BB962C8B-B14F-4D97-AF65-F5344CB8AC3E}">
        <p14:creationId xmlns:p14="http://schemas.microsoft.com/office/powerpoint/2010/main" val="2195425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Fourth,</a:t>
            </a:r>
          </a:p>
          <a:p>
            <a:r>
              <a:rPr lang="en-US" altLang="ko-KR" dirty="0" smtClean="0"/>
              <a:t>A sensor node is made up of four</a:t>
            </a:r>
            <a:r>
              <a:rPr lang="en-US" altLang="ko-KR" baseline="0" dirty="0" smtClean="0"/>
              <a:t> basic components, as shown in the figure, a sensing unit, a processing unit, a transceiver unit, and a power unit.</a:t>
            </a:r>
          </a:p>
          <a:p>
            <a:r>
              <a:rPr lang="en-US" altLang="ko-KR" baseline="0" dirty="0" smtClean="0"/>
              <a:t>They may have additional application-dependent components such as a location finding system, power generator, and mobilizer</a:t>
            </a:r>
          </a:p>
          <a:p>
            <a:r>
              <a:rPr lang="en-US" altLang="ko-KR" dirty="0" smtClean="0"/>
              <a:t>Sensing units are usually</a:t>
            </a:r>
            <a:r>
              <a:rPr lang="en-US" altLang="ko-KR" baseline="0" dirty="0" smtClean="0"/>
              <a:t> composed of two subunits, sensors and analog to digital converters. The analog signals produced by the sensors converted to digital signals by the ADC, and then fed into the processing unit.</a:t>
            </a:r>
          </a:p>
          <a:p>
            <a:r>
              <a:rPr lang="en-US" altLang="ko-KR" baseline="0" dirty="0" smtClean="0"/>
              <a:t>And processing unit manages the procedures that make sensor node collaborate with the other nodes as I mentioned on the introduction slide as cooperate.</a:t>
            </a:r>
          </a:p>
          <a:p>
            <a:r>
              <a:rPr lang="en-US" altLang="ko-KR" baseline="0" dirty="0" smtClean="0"/>
              <a:t>Subsequently, a transceiver unit connects the node to the network.</a:t>
            </a:r>
          </a:p>
          <a:p>
            <a:r>
              <a:rPr lang="en-US" altLang="ko-KR" baseline="0" dirty="0" smtClean="0"/>
              <a:t>The power unit, one of the most important components, supplies sensor nodes with electric power.</a:t>
            </a:r>
          </a:p>
          <a:p>
            <a:r>
              <a:rPr lang="en-US" altLang="ko-KR" baseline="0" dirty="0" smtClean="0"/>
              <a:t>Also there exists application dependent components such as location finding system, mobilizer; which enables moving the sensor node, and power generator.</a:t>
            </a:r>
          </a:p>
          <a:p>
            <a:r>
              <a:rPr lang="en-US" altLang="ko-KR" baseline="0" dirty="0" smtClean="0"/>
              <a:t>However, those components should fit into a matchbox size or cubic centimeter and must consume extremely low power</a:t>
            </a:r>
          </a:p>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10</a:t>
            </a:fld>
            <a:endParaRPr lang="ko-KR" altLang="en-US"/>
          </a:p>
        </p:txBody>
      </p:sp>
    </p:spTree>
    <p:extLst>
      <p:ext uri="{BB962C8B-B14F-4D97-AF65-F5344CB8AC3E}">
        <p14:creationId xmlns:p14="http://schemas.microsoft.com/office/powerpoint/2010/main" val="3061063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Fifth, Sensor network topology.</a:t>
            </a:r>
            <a:r>
              <a:rPr lang="en-US" altLang="ko-KR" baseline="0" dirty="0" smtClean="0"/>
              <a:t> Since a lots of sensor nodes are deployed densely, taking care of topology maintenance is required. It can be specified in three phases, pre-deployment and deployment; in other word, how to locate them, post-deployment phase; topology changes are due to change in sensor nodes’ position, reachability, available energy, and malfunctioning Lastly, redeployment means that additional sensor nodes replace previous node due to malfunctioning or task dynamics.</a:t>
            </a:r>
          </a:p>
          <a:p>
            <a:endParaRPr lang="en-US" altLang="ko-KR" dirty="0" smtClean="0"/>
          </a:p>
          <a:p>
            <a:r>
              <a:rPr lang="en-US" altLang="ko-KR" dirty="0" smtClean="0"/>
              <a:t>Sixth, environment</a:t>
            </a:r>
            <a:r>
              <a:rPr lang="en-US" altLang="ko-KR" baseline="0" dirty="0" smtClean="0"/>
              <a:t>, where the sensor nodes work is also one of the constraints.</a:t>
            </a:r>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11</a:t>
            </a:fld>
            <a:endParaRPr lang="ko-KR" altLang="en-US"/>
          </a:p>
        </p:txBody>
      </p:sp>
    </p:spTree>
    <p:extLst>
      <p:ext uri="{BB962C8B-B14F-4D97-AF65-F5344CB8AC3E}">
        <p14:creationId xmlns:p14="http://schemas.microsoft.com/office/powerpoint/2010/main" val="305111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Seventh, the way to transmission media can</a:t>
            </a:r>
            <a:r>
              <a:rPr lang="en-US" altLang="ko-KR" baseline="0" dirty="0" smtClean="0"/>
              <a:t> be a constraint. Communicating nodes arc linked by a wireless medium and these links can be formed by radio, infrared, radio, or optical media. </a:t>
            </a:r>
          </a:p>
          <a:p>
            <a:r>
              <a:rPr lang="en-US" altLang="ko-KR" baseline="0" dirty="0" smtClean="0"/>
              <a:t>Link formed by radio is general solution, but infrared or optical media can be a better solution. But links formed by infrared or optical media require a line of sight between the sender and receiver</a:t>
            </a:r>
          </a:p>
          <a:p>
            <a:endParaRPr lang="en-US" altLang="ko-KR" baseline="0" dirty="0" smtClean="0"/>
          </a:p>
          <a:p>
            <a:r>
              <a:rPr lang="en-US" altLang="ko-KR" baseline="0" dirty="0" smtClean="0"/>
              <a:t>In last, limited power source should be considered, it is closely related to the sensor node lifetime. Hence, power conservation and power management take on additional importance in sensor nodes design.</a:t>
            </a:r>
            <a:r>
              <a:rPr lang="ko-KR" altLang="en-US" baseline="0" dirty="0" smtClean="0"/>
              <a:t> </a:t>
            </a:r>
            <a:r>
              <a:rPr lang="en-US" altLang="ko-KR" baseline="0" dirty="0" smtClean="0"/>
              <a:t>And researchers are focusing on the design of power aware protocols and algorithms due to power constraints. Power consumption can be divided into three domains: sensing, communication, and data processing ; as mentioned on hardware constraints part.</a:t>
            </a:r>
          </a:p>
          <a:p>
            <a:endParaRPr lang="en-US" altLang="ko-KR" baseline="0" dirty="0" smtClean="0"/>
          </a:p>
          <a:p>
            <a:endParaRPr lang="en-US" altLang="ko-KR" baseline="0" dirty="0" smtClean="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12</a:t>
            </a:fld>
            <a:endParaRPr lang="ko-KR" altLang="en-US"/>
          </a:p>
        </p:txBody>
      </p:sp>
    </p:spTree>
    <p:extLst>
      <p:ext uri="{BB962C8B-B14F-4D97-AF65-F5344CB8AC3E}">
        <p14:creationId xmlns:p14="http://schemas.microsoft.com/office/powerpoint/2010/main" val="1496363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13</a:t>
            </a:fld>
            <a:endParaRPr lang="ko-KR" altLang="en-US"/>
          </a:p>
        </p:txBody>
      </p:sp>
    </p:spTree>
    <p:extLst>
      <p:ext uri="{BB962C8B-B14F-4D97-AF65-F5344CB8AC3E}">
        <p14:creationId xmlns:p14="http://schemas.microsoft.com/office/powerpoint/2010/main" val="1114332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smtClean="0"/>
              <a:t>The protocol stack used by the</a:t>
            </a:r>
            <a:r>
              <a:rPr lang="en-US" altLang="ko-KR" baseline="0" dirty="0" smtClean="0"/>
              <a:t> sink and sensor nodes is given in the figure. </a:t>
            </a:r>
          </a:p>
          <a:p>
            <a:r>
              <a:rPr lang="en-US" altLang="ko-KR" dirty="0" smtClean="0"/>
              <a:t>This</a:t>
            </a:r>
            <a:r>
              <a:rPr lang="en-US" altLang="ko-KR" baseline="0" dirty="0" smtClean="0"/>
              <a:t> protocol stack also takes care of what we mentioned on previous slides.</a:t>
            </a:r>
          </a:p>
          <a:p>
            <a:r>
              <a:rPr lang="en-US" altLang="ko-KR" baseline="0" dirty="0" smtClean="0"/>
              <a:t>The protocol stack consists of the 5 layers and 3 planes.</a:t>
            </a:r>
          </a:p>
          <a:p>
            <a:r>
              <a:rPr lang="en-US" altLang="ko-KR" baseline="0" dirty="0" smtClean="0"/>
              <a:t>First, I’ll show you an overview of layers. I’ll explain each layer briefly From below to the top.</a:t>
            </a:r>
          </a:p>
          <a:p>
            <a:r>
              <a:rPr lang="en-US" altLang="ko-KR" baseline="0" dirty="0" smtClean="0"/>
              <a:t>Physical layer addresses the transmission and receiving techniques.</a:t>
            </a:r>
          </a:p>
          <a:p>
            <a:r>
              <a:rPr lang="en-US" altLang="ko-KR" baseline="0" dirty="0" smtClean="0"/>
              <a:t>Medium access control protocol on data link layer must be power-aware and to minimize collision with neighbor’s broadcasts.</a:t>
            </a:r>
          </a:p>
          <a:p>
            <a:r>
              <a:rPr lang="en-US" altLang="ko-KR" baseline="0" dirty="0" smtClean="0"/>
              <a:t>The network layer takes care of routing the data supplied by the transport layer</a:t>
            </a:r>
          </a:p>
          <a:p>
            <a:r>
              <a:rPr lang="en-US" altLang="ko-KR" baseline="0" dirty="0" smtClean="0"/>
              <a:t>The transport layer helps to maintain the flow of data if the sensor networks application requires it</a:t>
            </a:r>
          </a:p>
          <a:p>
            <a:r>
              <a:rPr lang="en-US" altLang="ko-KR" baseline="0" dirty="0" smtClean="0"/>
              <a:t>Different types of application software can built and used on the application layer</a:t>
            </a:r>
          </a:p>
          <a:p>
            <a:r>
              <a:rPr lang="en-US" altLang="ko-KR" baseline="0" dirty="0" smtClean="0"/>
              <a:t> </a:t>
            </a:r>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14</a:t>
            </a:fld>
            <a:endParaRPr lang="ko-KR" altLang="en-US"/>
          </a:p>
        </p:txBody>
      </p:sp>
    </p:spTree>
    <p:extLst>
      <p:ext uri="{BB962C8B-B14F-4D97-AF65-F5344CB8AC3E}">
        <p14:creationId xmlns:p14="http://schemas.microsoft.com/office/powerpoint/2010/main" val="148228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However,</a:t>
            </a:r>
            <a:r>
              <a:rPr lang="en-US" altLang="ko-KR" baseline="0" dirty="0" smtClean="0"/>
              <a:t> there also exist 3 planes to help the sensor nodes to coordinate the sensing task and lower overall power consumption.</a:t>
            </a:r>
          </a:p>
          <a:p>
            <a:r>
              <a:rPr lang="en-US" altLang="ko-KR" dirty="0" smtClean="0"/>
              <a:t>The power</a:t>
            </a:r>
            <a:r>
              <a:rPr lang="en-US" altLang="ko-KR" baseline="0" dirty="0" smtClean="0"/>
              <a:t> management plane manages how a sensor node uses its power for example, when the power level of the sensor node is low, the sensor node broadcasts to its neighbors that it is low in power and cannot participate in routing messages.</a:t>
            </a:r>
          </a:p>
          <a:p>
            <a:r>
              <a:rPr lang="en-US" altLang="ko-KR" baseline="0" dirty="0" smtClean="0"/>
              <a:t>The mobility management plane detects and registers the movement of sensor nodes, so a route back to the user is always maintained.</a:t>
            </a:r>
          </a:p>
          <a:p>
            <a:endParaRPr lang="en-US" altLang="ko-KR" baseline="0" dirty="0" smtClean="0"/>
          </a:p>
          <a:p>
            <a:r>
              <a:rPr lang="en-US" altLang="ko-KR" baseline="0" dirty="0" smtClean="0"/>
              <a:t>The task management plane balances and schedules the sensing tasks given to a specific region. For example, sensor nodes in specific region perform different sensing task proportional to its power level.</a:t>
            </a:r>
          </a:p>
          <a:p>
            <a:r>
              <a:rPr lang="en-US" altLang="ko-KR" baseline="0" dirty="0" smtClean="0"/>
              <a:t>In short, These management planes are needed so that sensor nodes can work together in a power efficient way, route data in a mobile sensor network, and share resources between sensor nodes.</a:t>
            </a:r>
          </a:p>
          <a:p>
            <a:endParaRPr lang="en-US" altLang="ko-KR" baseline="0" dirty="0" smtClean="0"/>
          </a:p>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15</a:t>
            </a:fld>
            <a:endParaRPr lang="ko-KR" altLang="en-US"/>
          </a:p>
        </p:txBody>
      </p:sp>
    </p:spTree>
    <p:extLst>
      <p:ext uri="{BB962C8B-B14F-4D97-AF65-F5344CB8AC3E}">
        <p14:creationId xmlns:p14="http://schemas.microsoft.com/office/powerpoint/2010/main" val="1389639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Subsequently, we’ll explain each</a:t>
            </a:r>
            <a:r>
              <a:rPr lang="en-US" altLang="ko-KR" baseline="0" dirty="0" smtClean="0"/>
              <a:t> layer in more details.</a:t>
            </a:r>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16</a:t>
            </a:fld>
            <a:endParaRPr lang="ko-KR" altLang="en-US"/>
          </a:p>
        </p:txBody>
      </p:sp>
    </p:spTree>
    <p:extLst>
      <p:ext uri="{BB962C8B-B14F-4D97-AF65-F5344CB8AC3E}">
        <p14:creationId xmlns:p14="http://schemas.microsoft.com/office/powerpoint/2010/main" val="2151425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physical</a:t>
            </a:r>
            <a:r>
              <a:rPr lang="en-US" altLang="ko-KR" baseline="0" dirty="0" smtClean="0"/>
              <a:t> layer is responsible for frequency selection, carrier frequency generation, signal detection, modulation and data encryption.</a:t>
            </a:r>
          </a:p>
          <a:p>
            <a:r>
              <a:rPr lang="en-US" altLang="ko-KR" baseline="0" dirty="0" smtClean="0"/>
              <a:t>Thus far, the 915 MHz Industrial scientific and medical (ISM) band has bend widely suggested for sensor networks.</a:t>
            </a:r>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17</a:t>
            </a:fld>
            <a:endParaRPr lang="ko-KR" altLang="en-US"/>
          </a:p>
        </p:txBody>
      </p:sp>
    </p:spTree>
    <p:extLst>
      <p:ext uri="{BB962C8B-B14F-4D97-AF65-F5344CB8AC3E}">
        <p14:creationId xmlns:p14="http://schemas.microsoft.com/office/powerpoint/2010/main" val="64677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However, frequency selection</a:t>
            </a:r>
            <a:r>
              <a:rPr lang="en-US" altLang="ko-KR" baseline="0" dirty="0" smtClean="0"/>
              <a:t> and generation is more related to underlying hardware, it is out of scope and we will discuss about these three small topics.</a:t>
            </a:r>
          </a:p>
          <a:p>
            <a:r>
              <a:rPr lang="en-US" altLang="ko-KR" baseline="0" dirty="0" smtClean="0"/>
              <a:t>First, the minimum output power to transmit a signal over a distance d proportional to 2 to 4 magnitude order of distance d. </a:t>
            </a:r>
          </a:p>
          <a:p>
            <a:r>
              <a:rPr lang="en-US" altLang="ko-KR" baseline="0" dirty="0" smtClean="0"/>
              <a:t>So, efficient techniques such as multi-hop communication are required. </a:t>
            </a:r>
          </a:p>
          <a:p>
            <a:r>
              <a:rPr lang="en-US" altLang="ko-KR" baseline="0" dirty="0" smtClean="0"/>
              <a:t>The choice of a good modulation schemes is critical for reliable communication in a sensor network.</a:t>
            </a:r>
          </a:p>
          <a:p>
            <a:r>
              <a:rPr lang="en-US" altLang="ko-KR" baseline="0" dirty="0" smtClean="0"/>
              <a:t>Then binary modulation and M-</a:t>
            </a:r>
            <a:r>
              <a:rPr lang="en-US" altLang="ko-KR" baseline="0" dirty="0" err="1" smtClean="0"/>
              <a:t>ary</a:t>
            </a:r>
            <a:r>
              <a:rPr lang="en-US" altLang="ko-KR" baseline="0" dirty="0" smtClean="0"/>
              <a:t> modulation schemes can be compared, M-</a:t>
            </a:r>
            <a:r>
              <a:rPr lang="en-US" altLang="ko-KR" baseline="0" dirty="0" err="1" smtClean="0"/>
              <a:t>ary</a:t>
            </a:r>
            <a:r>
              <a:rPr lang="en-US" altLang="ko-KR" baseline="0" dirty="0" smtClean="0"/>
              <a:t> scheme can reduce the transmit on-time by sending multiple bits per symbol but it results in complex circuitry and increased radio power consumption. In short, there exists trade-off between modulation schemes.</a:t>
            </a:r>
          </a:p>
          <a:p>
            <a:r>
              <a:rPr lang="en-US" altLang="ko-KR" baseline="0" dirty="0" smtClean="0"/>
              <a:t>This article also suggests ultra wideband and impulse radio as considerable interest for communication applications.</a:t>
            </a:r>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18</a:t>
            </a:fld>
            <a:endParaRPr lang="ko-KR" altLang="en-US"/>
          </a:p>
        </p:txBody>
      </p:sp>
    </p:spTree>
    <p:extLst>
      <p:ext uri="{BB962C8B-B14F-4D97-AF65-F5344CB8AC3E}">
        <p14:creationId xmlns:p14="http://schemas.microsoft.com/office/powerpoint/2010/main" val="36944428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a:t>
            </a:r>
            <a:r>
              <a:rPr lang="en-US" altLang="ko-KR" baseline="0" dirty="0" smtClean="0"/>
              <a:t> data link layer ensures reliable point-to-point and point-to multipoint connections in a communication network.</a:t>
            </a:r>
          </a:p>
          <a:p>
            <a:r>
              <a:rPr lang="en-US" altLang="ko-KR" baseline="0" dirty="0" smtClean="0"/>
              <a:t>It is responsible for the multiplexing of data streams, data frame detection, medium access and error control. Among these topics, We’ll discuss medium access control and error control strategies for sensor networks.</a:t>
            </a:r>
          </a:p>
          <a:p>
            <a:r>
              <a:rPr lang="en-US" altLang="ko-KR" baseline="0" dirty="0" smtClean="0"/>
              <a:t>First, medium access control, maybe you know it as MAC; it is that MAC in MAC address. There are two goals of MAC in a sensor network, one is the creation of network infrastructure; MAC scheme must establish communication links for data transfer among thousands of sensors.</a:t>
            </a:r>
          </a:p>
          <a:p>
            <a:r>
              <a:rPr lang="en-US" altLang="ko-KR" baseline="0" dirty="0" smtClean="0"/>
              <a:t>The other is to fairly and efficiently share communication resources between sensor nodes.</a:t>
            </a:r>
          </a:p>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20</a:t>
            </a:fld>
            <a:endParaRPr lang="ko-KR" altLang="en-US"/>
          </a:p>
        </p:txBody>
      </p:sp>
    </p:spTree>
    <p:extLst>
      <p:ext uri="{BB962C8B-B14F-4D97-AF65-F5344CB8AC3E}">
        <p14:creationId xmlns:p14="http://schemas.microsoft.com/office/powerpoint/2010/main" val="89242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2</a:t>
            </a:fld>
            <a:endParaRPr lang="ko-KR" altLang="en-US"/>
          </a:p>
        </p:txBody>
      </p:sp>
    </p:spTree>
    <p:extLst>
      <p:ext uri="{BB962C8B-B14F-4D97-AF65-F5344CB8AC3E}">
        <p14:creationId xmlns:p14="http://schemas.microsoft.com/office/powerpoint/2010/main" val="1342093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However, I said that</a:t>
            </a:r>
            <a:r>
              <a:rPr lang="en-US" altLang="ko-KR" baseline="0" dirty="0" smtClean="0"/>
              <a:t> existing wireless protocol is not able to adjust sensor networks </a:t>
            </a:r>
            <a:r>
              <a:rPr lang="en-US" altLang="ko-KR" dirty="0" smtClean="0"/>
              <a:t>on previous</a:t>
            </a:r>
            <a:r>
              <a:rPr lang="en-US" altLang="ko-KR" baseline="0" dirty="0" smtClean="0"/>
              <a:t> slide. Like as, existing MAC protocols cannot be used for sensor networks. Here are some existing MAC networks for example.</a:t>
            </a:r>
          </a:p>
          <a:p>
            <a:r>
              <a:rPr lang="en-US" altLang="ko-KR" baseline="0" dirty="0" smtClean="0"/>
              <a:t>First, Cellular system, which is composed of a base station working as a central controlling agent and mobile nodes. A goal of its MAC protocol is providing a high quality of service and band width efficiency and power conservation assumes only secondary importance since base stations have unlimited power supply and the mobile user can replenish exhausted batteries. Hence, its accessing scheme and its strategy is not suitable for sensor network.</a:t>
            </a:r>
          </a:p>
          <a:p>
            <a:r>
              <a:rPr lang="en-US" altLang="ko-KR" baseline="0" dirty="0" smtClean="0"/>
              <a:t>Also, Bluetooth and the mobile ad hoc network, are probably the closest peers to sensor networks</a:t>
            </a:r>
          </a:p>
          <a:p>
            <a:r>
              <a:rPr lang="en-US" altLang="ko-KR" baseline="0" dirty="0" smtClean="0"/>
              <a:t>In Bluetooth, its topology is star network and  its transmission power is about 20 </a:t>
            </a:r>
            <a:r>
              <a:rPr lang="en-US" altLang="ko-KR" baseline="0" dirty="0" err="1" smtClean="0"/>
              <a:t>dBm</a:t>
            </a:r>
            <a:r>
              <a:rPr lang="en-US" altLang="ko-KR" baseline="0" dirty="0" smtClean="0"/>
              <a:t> and order of transmission range is tens of meters.</a:t>
            </a:r>
          </a:p>
          <a:p>
            <a:r>
              <a:rPr lang="en-US" altLang="ko-KR" baseline="0" dirty="0" smtClean="0"/>
              <a:t>In MANET, its goal is the provision of high Quality of service under mobile condition and its power is not important due to replaceable battery.</a:t>
            </a:r>
            <a:r>
              <a:rPr lang="ko-KR" altLang="en-US" baseline="0" dirty="0" smtClean="0"/>
              <a:t> </a:t>
            </a:r>
            <a:r>
              <a:rPr lang="en-US" altLang="ko-KR" baseline="0" dirty="0" smtClean="0"/>
              <a:t>Contrarily, in sensor network, it has less mobility rate but more frequent topology change. Also sensor network has more larger number of nodes compared to these two protocols and need quite less transmission power consumption and its radio range is less than them.</a:t>
            </a:r>
          </a:p>
          <a:p>
            <a:endParaRPr lang="en-US" altLang="ko-KR" baseline="0" dirty="0" smtClean="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21</a:t>
            </a:fld>
            <a:endParaRPr lang="ko-KR" altLang="en-US"/>
          </a:p>
        </p:txBody>
      </p:sp>
    </p:spTree>
    <p:extLst>
      <p:ext uri="{BB962C8B-B14F-4D97-AF65-F5344CB8AC3E}">
        <p14:creationId xmlns:p14="http://schemas.microsoft.com/office/powerpoint/2010/main" val="3629066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Thus</a:t>
            </a:r>
            <a:r>
              <a:rPr lang="en-US" altLang="ko-KR" baseline="0" dirty="0" smtClean="0"/>
              <a:t> far, both fixed allocation and random access versions of medium access have been proposed;</a:t>
            </a:r>
          </a:p>
          <a:p>
            <a:r>
              <a:rPr lang="en-US" altLang="ko-KR" baseline="0" dirty="0" smtClean="0"/>
              <a:t>Demand based MAC schemes may be unsuitable for sensor networks due to their large messaging overhead and link setup delay.</a:t>
            </a:r>
          </a:p>
          <a:p>
            <a:r>
              <a:rPr lang="en-US" altLang="ko-KR" baseline="0" dirty="0" smtClean="0"/>
              <a:t>Power conservation is achieved by the use of power saving operation modes and by preferring timeouts to acknowledgments, wherever possible. Some of the proposed MAC protocols are discussed next.</a:t>
            </a:r>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22</a:t>
            </a:fld>
            <a:endParaRPr lang="ko-KR" altLang="en-US"/>
          </a:p>
        </p:txBody>
      </p:sp>
    </p:spTree>
    <p:extLst>
      <p:ext uri="{BB962C8B-B14F-4D97-AF65-F5344CB8AC3E}">
        <p14:creationId xmlns:p14="http://schemas.microsoft.com/office/powerpoint/2010/main" val="3351784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23</a:t>
            </a:fld>
            <a:endParaRPr lang="ko-KR" altLang="en-US"/>
          </a:p>
        </p:txBody>
      </p:sp>
    </p:spTree>
    <p:extLst>
      <p:ext uri="{BB962C8B-B14F-4D97-AF65-F5344CB8AC3E}">
        <p14:creationId xmlns:p14="http://schemas.microsoft.com/office/powerpoint/2010/main" val="7793928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24</a:t>
            </a:fld>
            <a:endParaRPr lang="ko-KR" altLang="en-US"/>
          </a:p>
        </p:txBody>
      </p:sp>
    </p:spTree>
    <p:extLst>
      <p:ext uri="{BB962C8B-B14F-4D97-AF65-F5344CB8AC3E}">
        <p14:creationId xmlns:p14="http://schemas.microsoft.com/office/powerpoint/2010/main" val="3953443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25</a:t>
            </a:fld>
            <a:endParaRPr lang="ko-KR" altLang="en-US"/>
          </a:p>
        </p:txBody>
      </p:sp>
    </p:spTree>
    <p:extLst>
      <p:ext uri="{BB962C8B-B14F-4D97-AF65-F5344CB8AC3E}">
        <p14:creationId xmlns:p14="http://schemas.microsoft.com/office/powerpoint/2010/main" val="24602324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26</a:t>
            </a:fld>
            <a:endParaRPr lang="ko-KR" altLang="en-US"/>
          </a:p>
        </p:txBody>
      </p:sp>
    </p:spTree>
    <p:extLst>
      <p:ext uri="{BB962C8B-B14F-4D97-AF65-F5344CB8AC3E}">
        <p14:creationId xmlns:p14="http://schemas.microsoft.com/office/powerpoint/2010/main" val="6839073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27</a:t>
            </a:fld>
            <a:endParaRPr lang="ko-KR" altLang="en-US"/>
          </a:p>
        </p:txBody>
      </p:sp>
    </p:spTree>
    <p:extLst>
      <p:ext uri="{BB962C8B-B14F-4D97-AF65-F5344CB8AC3E}">
        <p14:creationId xmlns:p14="http://schemas.microsoft.com/office/powerpoint/2010/main" val="14802158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28</a:t>
            </a:fld>
            <a:endParaRPr lang="ko-KR" altLang="en-US"/>
          </a:p>
        </p:txBody>
      </p:sp>
    </p:spTree>
    <p:extLst>
      <p:ext uri="{BB962C8B-B14F-4D97-AF65-F5344CB8AC3E}">
        <p14:creationId xmlns:p14="http://schemas.microsoft.com/office/powerpoint/2010/main" val="10021988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31</a:t>
            </a:fld>
            <a:endParaRPr lang="en-US"/>
          </a:p>
        </p:txBody>
      </p:sp>
    </p:spTree>
    <p:extLst>
      <p:ext uri="{BB962C8B-B14F-4D97-AF65-F5344CB8AC3E}">
        <p14:creationId xmlns:p14="http://schemas.microsoft.com/office/powerpoint/2010/main" val="17743733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32</a:t>
            </a:fld>
            <a:endParaRPr lang="en-US"/>
          </a:p>
        </p:txBody>
      </p:sp>
    </p:spTree>
    <p:extLst>
      <p:ext uri="{BB962C8B-B14F-4D97-AF65-F5344CB8AC3E}">
        <p14:creationId xmlns:p14="http://schemas.microsoft.com/office/powerpoint/2010/main" val="2229027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Recently, advancement in wireless communications and electronics has enabled a lot of things and one of them is sensor node.</a:t>
            </a:r>
          </a:p>
          <a:p>
            <a:endParaRPr lang="en-US" altLang="ko-KR" dirty="0" smtClean="0"/>
          </a:p>
          <a:p>
            <a:r>
              <a:rPr lang="en-US" altLang="ko-KR" dirty="0" smtClean="0"/>
              <a:t>Let’s begin with a sensor</a:t>
            </a:r>
            <a:r>
              <a:rPr lang="en-US" altLang="ko-KR" baseline="0" dirty="0" smtClean="0"/>
              <a:t> node.</a:t>
            </a: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It consists of sensing, data processing, and communicating components.</a:t>
            </a: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One of big advantages of using sensor node is cooperating.</a:t>
            </a: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The nodes are fitted with an onboard processer.</a:t>
            </a: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b="1" dirty="0" smtClean="0"/>
              <a:t>Instead of sending the raw data, it uses its processing abilities to locally carry out simple computations and transmit only the required and partially processed data.</a:t>
            </a: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b="1" dirty="0" smtClean="0"/>
              <a:t>In</a:t>
            </a:r>
            <a:r>
              <a:rPr lang="en-US" altLang="ko-KR" b="1" baseline="0" dirty="0" smtClean="0"/>
              <a:t> other word, it is very-very flexible.</a:t>
            </a:r>
            <a:endParaRPr lang="en-US" altLang="ko-KR" baseline="0" dirty="0" smtClean="0"/>
          </a:p>
          <a:p>
            <a:r>
              <a:rPr lang="en-US" altLang="ko-KR" baseline="0" dirty="0" smtClean="0"/>
              <a:t>Its own features are listed on the slide: low-cost, low-power, multifunctional and quite small size.</a:t>
            </a:r>
          </a:p>
          <a:p>
            <a:r>
              <a:rPr lang="en-US" altLang="ko-KR" baseline="0" dirty="0" smtClean="0"/>
              <a:t>It looks quite nice, isn’t it?</a:t>
            </a:r>
          </a:p>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3</a:t>
            </a:fld>
            <a:endParaRPr lang="ko-KR" altLang="en-US"/>
          </a:p>
        </p:txBody>
      </p:sp>
    </p:spTree>
    <p:extLst>
      <p:ext uri="{BB962C8B-B14F-4D97-AF65-F5344CB8AC3E}">
        <p14:creationId xmlns:p14="http://schemas.microsoft.com/office/powerpoint/2010/main" val="17157692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33</a:t>
            </a:fld>
            <a:endParaRPr lang="en-US"/>
          </a:p>
        </p:txBody>
      </p:sp>
    </p:spTree>
    <p:extLst>
      <p:ext uri="{BB962C8B-B14F-4D97-AF65-F5344CB8AC3E}">
        <p14:creationId xmlns:p14="http://schemas.microsoft.com/office/powerpoint/2010/main" val="25199401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34</a:t>
            </a:fld>
            <a:endParaRPr lang="en-US"/>
          </a:p>
        </p:txBody>
      </p:sp>
    </p:spTree>
    <p:extLst>
      <p:ext uri="{BB962C8B-B14F-4D97-AF65-F5344CB8AC3E}">
        <p14:creationId xmlns:p14="http://schemas.microsoft.com/office/powerpoint/2010/main" val="38892714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altLang="en-US" dirty="0" smtClean="0"/>
              <a:t>여기까지는 주어진 패스들에 대해서 어떤 패스가 가장 좋을지를 판단하는 과정이라고 생각해보자</a:t>
            </a:r>
            <a:r>
              <a:rPr lang="en-US" altLang="ko-KR" dirty="0" smtClean="0"/>
              <a:t>.</a:t>
            </a:r>
          </a:p>
          <a:p>
            <a:r>
              <a:rPr lang="ko-KR" altLang="en-US" dirty="0" smtClean="0"/>
              <a:t>이제는 데이터센트릭한 라우팅에 대해 말할것이다</a:t>
            </a:r>
            <a:r>
              <a:rPr lang="en-US" altLang="ko-KR" dirty="0" smtClean="0"/>
              <a:t>.</a:t>
            </a:r>
            <a:r>
              <a:rPr lang="ko-KR" altLang="en-US" dirty="0" smtClean="0"/>
              <a:t> </a:t>
            </a:r>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35</a:t>
            </a:fld>
            <a:endParaRPr lang="en-US"/>
          </a:p>
        </p:txBody>
      </p:sp>
    </p:spTree>
    <p:extLst>
      <p:ext uri="{BB962C8B-B14F-4D97-AF65-F5344CB8AC3E}">
        <p14:creationId xmlns:p14="http://schemas.microsoft.com/office/powerpoint/2010/main" val="1940229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altLang="en-US" dirty="0" smtClean="0"/>
              <a:t>데이터퓨전이라고도 불림</a:t>
            </a:r>
            <a:r>
              <a:rPr lang="en-US" altLang="ko-KR" dirty="0" smtClean="0"/>
              <a:t>.</a:t>
            </a:r>
            <a:r>
              <a:rPr lang="ko-KR" altLang="en-US" dirty="0" smtClean="0"/>
              <a:t> 정보의 출처 등 데이터 합치는 과정에서 손실되면 안되는 것들이 있으므로 특정한 방법을 잘 써줘야한다</a:t>
            </a:r>
            <a:r>
              <a:rPr lang="en-US" altLang="ko-KR" dirty="0" smtClean="0"/>
              <a:t>.</a:t>
            </a:r>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37</a:t>
            </a:fld>
            <a:endParaRPr lang="en-US"/>
          </a:p>
        </p:txBody>
      </p:sp>
    </p:spTree>
    <p:extLst>
      <p:ext uri="{BB962C8B-B14F-4D97-AF65-F5344CB8AC3E}">
        <p14:creationId xmlns:p14="http://schemas.microsoft.com/office/powerpoint/2010/main" val="38797080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altLang="en-US" dirty="0" smtClean="0"/>
              <a:t>데이터퓨전이라고도 불림</a:t>
            </a:r>
            <a:r>
              <a:rPr lang="en-US" altLang="ko-KR" dirty="0" smtClean="0"/>
              <a:t>.</a:t>
            </a:r>
            <a:r>
              <a:rPr lang="ko-KR" altLang="en-US" dirty="0" smtClean="0"/>
              <a:t> 정보의 출처 등 데이터 합치는 과정에서 손실되면 안되는 것들이 있으므로 특정한 방법을 잘 써줘야한다</a:t>
            </a:r>
            <a:r>
              <a:rPr lang="en-US" altLang="ko-KR" dirty="0" smtClean="0"/>
              <a:t>.</a:t>
            </a:r>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38</a:t>
            </a:fld>
            <a:endParaRPr lang="en-US"/>
          </a:p>
        </p:txBody>
      </p:sp>
    </p:spTree>
    <p:extLst>
      <p:ext uri="{BB962C8B-B14F-4D97-AF65-F5344CB8AC3E}">
        <p14:creationId xmlns:p14="http://schemas.microsoft.com/office/powerpoint/2010/main" val="25017694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altLang="en-US" dirty="0" smtClean="0"/>
              <a:t>데이터퓨전이라고도 불림</a:t>
            </a:r>
            <a:r>
              <a:rPr lang="en-US" altLang="ko-KR" dirty="0" smtClean="0"/>
              <a:t>.</a:t>
            </a:r>
            <a:r>
              <a:rPr lang="ko-KR" altLang="en-US" dirty="0" smtClean="0"/>
              <a:t> 정보의 출처 등 데이터 합치는 과정에서 손실되면 안되는 것들이 있으므로 특정한 방법을 잘 써줘야한다</a:t>
            </a:r>
            <a:r>
              <a:rPr lang="en-US" altLang="ko-KR" dirty="0" smtClean="0"/>
              <a:t>.</a:t>
            </a:r>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39</a:t>
            </a:fld>
            <a:endParaRPr lang="en-US"/>
          </a:p>
        </p:txBody>
      </p:sp>
    </p:spTree>
    <p:extLst>
      <p:ext uri="{BB962C8B-B14F-4D97-AF65-F5344CB8AC3E}">
        <p14:creationId xmlns:p14="http://schemas.microsoft.com/office/powerpoint/2010/main" val="9685804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altLang="en-US" dirty="0" smtClean="0"/>
              <a:t>임플로젼 </a:t>
            </a:r>
            <a:r>
              <a:rPr lang="en-US" altLang="ko-KR" dirty="0" smtClean="0"/>
              <a:t>:</a:t>
            </a:r>
            <a:r>
              <a:rPr lang="ko-KR" altLang="en-US" dirty="0" smtClean="0"/>
              <a:t> 한 노드에 중복된 데이터가 전송되는</a:t>
            </a:r>
            <a:endParaRPr lang="en-US" altLang="ko-KR" dirty="0" smtClean="0"/>
          </a:p>
          <a:p>
            <a:r>
              <a:rPr lang="ko-KR" altLang="en-US" dirty="0" smtClean="0"/>
              <a:t>오버랩 </a:t>
            </a:r>
            <a:r>
              <a:rPr lang="en-US" altLang="ko-KR" dirty="0" smtClean="0"/>
              <a:t>:</a:t>
            </a:r>
            <a:r>
              <a:rPr lang="ko-KR" altLang="en-US" dirty="0" smtClean="0"/>
              <a:t> 두 노드가 같은 센싱범위를 가지고있어서 인접노드가 중복된 메시지 받음</a:t>
            </a:r>
            <a:endParaRPr lang="en-US" altLang="ko-KR" dirty="0" smtClean="0"/>
          </a:p>
          <a:p>
            <a:r>
              <a:rPr lang="ko-KR" altLang="en-US" dirty="0" smtClean="0"/>
              <a:t>블라인드니스 </a:t>
            </a:r>
            <a:r>
              <a:rPr lang="en-US" altLang="ko-KR" dirty="0" smtClean="0"/>
              <a:t>:</a:t>
            </a:r>
            <a:r>
              <a:rPr lang="ko-KR" altLang="en-US" dirty="0" smtClean="0"/>
              <a:t> 에너지가 얼마나 허용되는지에 대한 고려를 안함</a:t>
            </a:r>
            <a:endParaRPr lang="en-US" altLang="ko-KR" dirty="0" smtClean="0"/>
          </a:p>
          <a:p>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40</a:t>
            </a:fld>
            <a:endParaRPr lang="en-US"/>
          </a:p>
        </p:txBody>
      </p:sp>
    </p:spTree>
    <p:extLst>
      <p:ext uri="{BB962C8B-B14F-4D97-AF65-F5344CB8AC3E}">
        <p14:creationId xmlns:p14="http://schemas.microsoft.com/office/powerpoint/2010/main" val="32738125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altLang="en-US" dirty="0" smtClean="0"/>
              <a:t>데이터퓨전이라고도 불림</a:t>
            </a:r>
            <a:r>
              <a:rPr lang="en-US" altLang="ko-KR" dirty="0" smtClean="0"/>
              <a:t>.</a:t>
            </a:r>
            <a:r>
              <a:rPr lang="ko-KR" altLang="en-US" dirty="0" smtClean="0"/>
              <a:t> 정보의 출처 등 데이터 합치는 과정에서 손실되면 안되는 것들이 있으므로 특정한 방법을 잘 써줘야한다</a:t>
            </a:r>
            <a:r>
              <a:rPr lang="en-US" altLang="ko-KR" dirty="0" smtClean="0"/>
              <a:t>.</a:t>
            </a:r>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41</a:t>
            </a:fld>
            <a:endParaRPr lang="en-US"/>
          </a:p>
        </p:txBody>
      </p:sp>
    </p:spTree>
    <p:extLst>
      <p:ext uri="{BB962C8B-B14F-4D97-AF65-F5344CB8AC3E}">
        <p14:creationId xmlns:p14="http://schemas.microsoft.com/office/powerpoint/2010/main" val="32616172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42</a:t>
            </a:fld>
            <a:endParaRPr lang="en-US"/>
          </a:p>
        </p:txBody>
      </p:sp>
    </p:spTree>
    <p:extLst>
      <p:ext uri="{BB962C8B-B14F-4D97-AF65-F5344CB8AC3E}">
        <p14:creationId xmlns:p14="http://schemas.microsoft.com/office/powerpoint/2010/main" val="9628143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43</a:t>
            </a:fld>
            <a:endParaRPr lang="en-US"/>
          </a:p>
        </p:txBody>
      </p:sp>
    </p:spTree>
    <p:extLst>
      <p:ext uri="{BB962C8B-B14F-4D97-AF65-F5344CB8AC3E}">
        <p14:creationId xmlns:p14="http://schemas.microsoft.com/office/powerpoint/2010/main" val="3749232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a:p>
            <a:r>
              <a:rPr lang="en-US" altLang="ko-KR" baseline="0" dirty="0" smtClean="0"/>
              <a:t>Then, I’ll show you about a sensor network and its features.</a:t>
            </a:r>
          </a:p>
          <a:p>
            <a:r>
              <a:rPr lang="en-US" altLang="ko-KR" baseline="0" dirty="0" smtClean="0"/>
              <a:t>It is composed of a large number of sensor nodes that are densely deployed either inside the phenomenon or very close to it.</a:t>
            </a:r>
          </a:p>
          <a:p>
            <a:r>
              <a:rPr lang="en-US" altLang="ko-KR" baseline="0" dirty="0" smtClean="0"/>
              <a:t>The position of sensor nodes need not be engineered or predetermined, but it also means that sensor network protocols and algorithms must possess self-organizing capabilities.</a:t>
            </a:r>
          </a:p>
          <a:p>
            <a:r>
              <a:rPr lang="en-US" altLang="ko-KR" baseline="0" dirty="0" smtClean="0"/>
              <a:t>As I mentioned on the before slide, cooperate effort of sensor nodes make communication more effective.</a:t>
            </a:r>
          </a:p>
          <a:p>
            <a:endParaRPr lang="en-US" altLang="ko-KR" baseline="0" dirty="0" smtClean="0"/>
          </a:p>
          <a:p>
            <a:r>
              <a:rPr lang="en-US" altLang="ko-KR" dirty="0" smtClean="0"/>
              <a:t>The above described features ensure a wide range of applications for sensor</a:t>
            </a:r>
            <a:r>
              <a:rPr lang="en-US" altLang="ko-KR" baseline="0" dirty="0" smtClean="0"/>
              <a:t> network, health, military, and home areas are representative applications.</a:t>
            </a:r>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4</a:t>
            </a:fld>
            <a:endParaRPr lang="ko-KR" altLang="en-US"/>
          </a:p>
        </p:txBody>
      </p:sp>
    </p:spTree>
    <p:extLst>
      <p:ext uri="{BB962C8B-B14F-4D97-AF65-F5344CB8AC3E}">
        <p14:creationId xmlns:p14="http://schemas.microsoft.com/office/powerpoint/2010/main" val="12542521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Communication between sensor nodes and </a:t>
            </a:r>
            <a:r>
              <a:rPr lang="en-US" sz="1200" kern="1200" dirty="0" err="1" smtClean="0">
                <a:solidFill>
                  <a:schemeClr val="tx1"/>
                </a:solidFill>
                <a:effectLst/>
                <a:latin typeface="+mn-lt"/>
                <a:ea typeface="+mn-ea"/>
                <a:cs typeface="+mn-cs"/>
              </a:rPr>
              <a:t>clusterheads</a:t>
            </a:r>
            <a:r>
              <a:rPr lang="en-US" sz="1200" kern="1200" dirty="0" smtClean="0">
                <a:solidFill>
                  <a:schemeClr val="tx1"/>
                </a:solidFill>
                <a:effectLst/>
                <a:latin typeface="+mn-lt"/>
                <a:ea typeface="+mn-ea"/>
                <a:cs typeface="+mn-cs"/>
              </a:rPr>
              <a:t> is TDMA approach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44</a:t>
            </a:fld>
            <a:endParaRPr lang="en-US"/>
          </a:p>
        </p:txBody>
      </p:sp>
    </p:spTree>
    <p:extLst>
      <p:ext uri="{BB962C8B-B14F-4D97-AF65-F5344CB8AC3E}">
        <p14:creationId xmlns:p14="http://schemas.microsoft.com/office/powerpoint/2010/main" val="17616727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altLang="en-US" dirty="0" smtClean="0"/>
              <a:t>데이터퓨전이라고도 불림</a:t>
            </a:r>
            <a:r>
              <a:rPr lang="en-US" altLang="ko-KR" dirty="0" smtClean="0"/>
              <a:t>.</a:t>
            </a:r>
            <a:r>
              <a:rPr lang="ko-KR" altLang="en-US" dirty="0" smtClean="0"/>
              <a:t> 정보의 출처 등 데이터 합치는 과정에서 손실되면 안되는 것들이 있으므로 특정한 방법을 잘 써줘야한다</a:t>
            </a:r>
            <a:r>
              <a:rPr lang="en-US" altLang="ko-KR" dirty="0" smtClean="0"/>
              <a:t>.</a:t>
            </a:r>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45</a:t>
            </a:fld>
            <a:endParaRPr lang="en-US"/>
          </a:p>
        </p:txBody>
      </p:sp>
    </p:spTree>
    <p:extLst>
      <p:ext uri="{BB962C8B-B14F-4D97-AF65-F5344CB8AC3E}">
        <p14:creationId xmlns:p14="http://schemas.microsoft.com/office/powerpoint/2010/main" val="31819896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o-KR" altLang="en-US" dirty="0" smtClean="0"/>
              <a:t>아직까지 좋은 방법이 제시되진 않음</a:t>
            </a:r>
            <a:r>
              <a:rPr lang="en-US" altLang="ko-KR" dirty="0" smtClean="0"/>
              <a:t>.</a:t>
            </a:r>
            <a:r>
              <a:rPr lang="ko-KR" altLang="en-US" dirty="0" smtClean="0"/>
              <a:t> </a:t>
            </a:r>
            <a:r>
              <a:rPr lang="en-US" altLang="ko-KR" dirty="0" smtClean="0"/>
              <a:t>(TCP</a:t>
            </a:r>
            <a:r>
              <a:rPr lang="ko-KR" altLang="en-US" dirty="0" smtClean="0"/>
              <a:t>가 센서네트워크 환경에 잘 안맞음</a:t>
            </a:r>
            <a:r>
              <a:rPr lang="en-US" altLang="ko-KR" dirty="0" smtClean="0"/>
              <a:t>.)</a:t>
            </a:r>
          </a:p>
          <a:p>
            <a:r>
              <a:rPr lang="ko-KR" altLang="en-US" dirty="0" smtClean="0"/>
              <a:t>각 노드가 제한된 리소스를 갖고있어서</a:t>
            </a:r>
            <a:r>
              <a:rPr lang="en-US" altLang="ko-KR" dirty="0" smtClean="0"/>
              <a:t>.</a:t>
            </a:r>
          </a:p>
          <a:p>
            <a:r>
              <a:rPr lang="en-US" dirty="0" smtClean="0"/>
              <a:t>Attribute</a:t>
            </a:r>
            <a:r>
              <a:rPr lang="en-US" baseline="0" dirty="0" smtClean="0"/>
              <a:t> based : </a:t>
            </a:r>
            <a:r>
              <a:rPr lang="ko-KR" altLang="en-US" baseline="0" dirty="0" smtClean="0"/>
              <a:t>전력소비나 스캐일러빌리티 통해서 주소를 결정하는</a:t>
            </a:r>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47</a:t>
            </a:fld>
            <a:endParaRPr lang="en-US"/>
          </a:p>
        </p:txBody>
      </p:sp>
    </p:spTree>
    <p:extLst>
      <p:ext uri="{BB962C8B-B14F-4D97-AF65-F5344CB8AC3E}">
        <p14:creationId xmlns:p14="http://schemas.microsoft.com/office/powerpoint/2010/main" val="36606472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ealization</a:t>
            </a:r>
            <a:r>
              <a:rPr lang="en-US" sz="1200" kern="1200" dirty="0" smtClean="0">
                <a:solidFill>
                  <a:schemeClr val="tx1"/>
                </a:solidFill>
                <a:effectLst/>
                <a:latin typeface="+mn-lt"/>
                <a:ea typeface="+mn-ea"/>
                <a:cs typeface="+mn-cs"/>
              </a:rPr>
              <a:t> of sensor networks needs to satisfy constraints </a:t>
            </a:r>
            <a:endParaRPr lang="en-US" dirty="0" smtClean="0">
              <a:effectLst/>
            </a:endParaRPr>
          </a:p>
          <a:p>
            <a:r>
              <a:rPr lang="en-US" sz="1200" kern="1200" dirty="0" smtClean="0">
                <a:solidFill>
                  <a:schemeClr val="tx1"/>
                </a:solidFill>
                <a:effectLst/>
                <a:latin typeface="+mn-lt"/>
                <a:ea typeface="+mn-ea"/>
                <a:cs typeface="+mn-cs"/>
              </a:rPr>
              <a:t>• Since the constraints are specific for sensor networks, new wireless ad hoc networking techniques are required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DC93883-136B-104B-88B7-D429A91CE073}" type="slidenum">
              <a:rPr lang="en-US" smtClean="0"/>
              <a:t>54</a:t>
            </a:fld>
            <a:endParaRPr lang="en-US"/>
          </a:p>
        </p:txBody>
      </p:sp>
    </p:spTree>
    <p:extLst>
      <p:ext uri="{BB962C8B-B14F-4D97-AF65-F5344CB8AC3E}">
        <p14:creationId xmlns:p14="http://schemas.microsoft.com/office/powerpoint/2010/main" val="1748938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However, realization mentioned or other sensor network</a:t>
            </a:r>
            <a:r>
              <a:rPr lang="en-US" altLang="ko-KR" baseline="0" dirty="0" smtClean="0"/>
              <a:t> applications require wireless ad hoc networking techniques for communication.</a:t>
            </a:r>
          </a:p>
          <a:p>
            <a:r>
              <a:rPr lang="en-US" altLang="ko-KR" baseline="0" dirty="0" smtClean="0"/>
              <a:t>But, exist protocols for traditional wireless ad hoc network are not well suited to the sensor networks because there are so many constraints, features, and requirements for constructing sensor networks.</a:t>
            </a:r>
          </a:p>
          <a:p>
            <a:endParaRPr lang="en-US" altLang="ko-KR" baseline="0" dirty="0" smtClean="0"/>
          </a:p>
          <a:p>
            <a:r>
              <a:rPr lang="en-US" altLang="ko-KR" baseline="0" dirty="0" smtClean="0"/>
              <a:t>The number of sensor nodes in a sensor network can be several orders of magnitude higher than the nodes in an ad hoc network.</a:t>
            </a:r>
          </a:p>
          <a:p>
            <a:r>
              <a:rPr lang="en-US" altLang="ko-KR" baseline="0" dirty="0" smtClean="0"/>
              <a:t>Sensor nodes are densely deployed</a:t>
            </a:r>
          </a:p>
          <a:p>
            <a:r>
              <a:rPr lang="en-US" altLang="ko-KR" baseline="0" dirty="0" smtClean="0"/>
              <a:t>Sensor nodes are prone to failures</a:t>
            </a:r>
          </a:p>
          <a:p>
            <a:r>
              <a:rPr lang="en-US" altLang="ko-KR" baseline="0" dirty="0" smtClean="0"/>
              <a:t>The topology of a sensor network changes very frequently</a:t>
            </a:r>
          </a:p>
          <a:p>
            <a:r>
              <a:rPr lang="en-US" altLang="ko-KR" baseline="0" dirty="0" smtClean="0"/>
              <a:t>Sensor nodes mainly use a broadcast communication paradigm, whereas most ad hoc networks are base on point to point communications.</a:t>
            </a:r>
          </a:p>
          <a:p>
            <a:r>
              <a:rPr lang="en-US" altLang="ko-KR" baseline="0" dirty="0" smtClean="0"/>
              <a:t>Sensor nodes are limited in power, computational capacities and memory</a:t>
            </a:r>
          </a:p>
          <a:p>
            <a:r>
              <a:rPr lang="en-US" altLang="ko-KR" baseline="0" dirty="0" smtClean="0"/>
              <a:t>Sensor nodes may not have global identification because of the large amount of overhead and large number of sensors.</a:t>
            </a:r>
          </a:p>
          <a:p>
            <a:endParaRPr lang="en-US" altLang="ko-KR" baseline="0" dirty="0" smtClean="0"/>
          </a:p>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5</a:t>
            </a:fld>
            <a:endParaRPr lang="ko-KR" altLang="en-US"/>
          </a:p>
        </p:txBody>
      </p:sp>
    </p:spTree>
    <p:extLst>
      <p:ext uri="{BB962C8B-B14F-4D97-AF65-F5344CB8AC3E}">
        <p14:creationId xmlns:p14="http://schemas.microsoft.com/office/powerpoint/2010/main" val="2766169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6</a:t>
            </a:fld>
            <a:endParaRPr lang="ko-KR" altLang="en-US"/>
          </a:p>
        </p:txBody>
      </p:sp>
    </p:spTree>
    <p:extLst>
      <p:ext uri="{BB962C8B-B14F-4D97-AF65-F5344CB8AC3E}">
        <p14:creationId xmlns:p14="http://schemas.microsoft.com/office/powerpoint/2010/main" val="2692744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sensor nodes are usually</a:t>
            </a:r>
            <a:r>
              <a:rPr lang="en-US" altLang="ko-KR" baseline="0" dirty="0" smtClean="0"/>
              <a:t> scatted in a sensor filed. They collect data and route data back to the sink. Data are routed back to the sink by a multi-hop </a:t>
            </a:r>
            <a:r>
              <a:rPr lang="en-US" altLang="ko-KR" baseline="0" dirty="0" err="1" smtClean="0"/>
              <a:t>infrastructureless</a:t>
            </a:r>
            <a:r>
              <a:rPr lang="en-US" altLang="ko-KR" baseline="0" dirty="0" smtClean="0"/>
              <a:t> architecture through the sink as shown.</a:t>
            </a:r>
          </a:p>
          <a:p>
            <a:r>
              <a:rPr lang="en-US" altLang="ko-KR" baseline="0" dirty="0" smtClean="0"/>
              <a:t>We are going to investigate communication architecture of the sensor networks over there.</a:t>
            </a:r>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7</a:t>
            </a:fld>
            <a:endParaRPr lang="ko-KR" altLang="en-US"/>
          </a:p>
        </p:txBody>
      </p:sp>
    </p:spTree>
    <p:extLst>
      <p:ext uri="{BB962C8B-B14F-4D97-AF65-F5344CB8AC3E}">
        <p14:creationId xmlns:p14="http://schemas.microsoft.com/office/powerpoint/2010/main" val="355215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First, the</a:t>
            </a:r>
            <a:r>
              <a:rPr lang="en-US" altLang="ko-KR" baseline="0" dirty="0" smtClean="0"/>
              <a:t> design of the sensor network is influenced by many factors, including fault </a:t>
            </a:r>
            <a:r>
              <a:rPr lang="en-US" altLang="ko-KR" baseline="0" dirty="0" err="1" smtClean="0"/>
              <a:t>toleranc</a:t>
            </a:r>
            <a:r>
              <a:rPr lang="en-US" altLang="ko-KR" baseline="0" dirty="0" smtClean="0"/>
              <a:t> ~ </a:t>
            </a:r>
          </a:p>
          <a:p>
            <a:r>
              <a:rPr lang="en-US" altLang="ko-KR" baseline="0" dirty="0" smtClean="0"/>
              <a:t>These factors are important because they serve as a guideline to design a protocol or an algorithm for sensor networks.</a:t>
            </a:r>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8</a:t>
            </a:fld>
            <a:endParaRPr lang="ko-KR" altLang="en-US"/>
          </a:p>
        </p:txBody>
      </p:sp>
    </p:spTree>
    <p:extLst>
      <p:ext uri="{BB962C8B-B14F-4D97-AF65-F5344CB8AC3E}">
        <p14:creationId xmlns:p14="http://schemas.microsoft.com/office/powerpoint/2010/main" val="1617025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First, The fault</a:t>
            </a:r>
            <a:r>
              <a:rPr lang="en-US" altLang="ko-KR" baseline="0" dirty="0" smtClean="0"/>
              <a:t> tolerance.</a:t>
            </a:r>
            <a:endParaRPr lang="en-US" altLang="ko-KR" dirty="0" smtClean="0"/>
          </a:p>
          <a:p>
            <a:r>
              <a:rPr lang="en-US" altLang="ko-KR" dirty="0" smtClean="0"/>
              <a:t>Some sensor nodes may fail or be blocked due to lack of power, or have physical damage. The failure</a:t>
            </a:r>
            <a:r>
              <a:rPr lang="en-US" altLang="ko-KR" baseline="0" dirty="0" smtClean="0"/>
              <a:t> of sensor node should not affect the overall task of the sensor network. It should have an ability to sustain sensor network functionalities without any interruption due to sensor node failures.</a:t>
            </a:r>
          </a:p>
          <a:p>
            <a:r>
              <a:rPr lang="en-US" altLang="ko-KR" dirty="0" smtClean="0"/>
              <a:t>Second,</a:t>
            </a:r>
            <a:r>
              <a:rPr lang="en-US" altLang="ko-KR" baseline="0" dirty="0" smtClean="0"/>
              <a:t> Scalability.</a:t>
            </a:r>
          </a:p>
          <a:p>
            <a:r>
              <a:rPr lang="en-US" altLang="ko-KR" baseline="0" dirty="0" smtClean="0"/>
              <a:t>The number of sensor nodes may be on the order from hundreds to millions, depending on the applications. So new schemes for the sensor networks must be able to work with this number of nodes</a:t>
            </a:r>
          </a:p>
          <a:p>
            <a:r>
              <a:rPr lang="en-US" altLang="ko-KR" baseline="0" dirty="0" smtClean="0"/>
              <a:t>Third, Production Cost</a:t>
            </a:r>
          </a:p>
          <a:p>
            <a:r>
              <a:rPr lang="en-US" altLang="ko-KR" baseline="0" dirty="0" smtClean="0"/>
              <a:t>Since sensor networks consist of a large number of sensor nodes, the cost of a single node is very important to justify the overall cost of the network.</a:t>
            </a:r>
            <a:endParaRPr lang="ko-KR" altLang="en-US" dirty="0"/>
          </a:p>
        </p:txBody>
      </p:sp>
      <p:sp>
        <p:nvSpPr>
          <p:cNvPr id="4" name="슬라이드 번호 개체 틀 3"/>
          <p:cNvSpPr>
            <a:spLocks noGrp="1"/>
          </p:cNvSpPr>
          <p:nvPr>
            <p:ph type="sldNum" sz="quarter" idx="10"/>
          </p:nvPr>
        </p:nvSpPr>
        <p:spPr/>
        <p:txBody>
          <a:bodyPr/>
          <a:lstStyle/>
          <a:p>
            <a:fld id="{055240C6-4E2E-482E-AB5F-6B7D2A8FA5E9}" type="slidenum">
              <a:rPr lang="ko-KR" altLang="en-US" smtClean="0"/>
              <a:t>9</a:t>
            </a:fld>
            <a:endParaRPr lang="ko-KR" altLang="en-US"/>
          </a:p>
        </p:txBody>
      </p:sp>
    </p:spTree>
    <p:extLst>
      <p:ext uri="{BB962C8B-B14F-4D97-AF65-F5344CB8AC3E}">
        <p14:creationId xmlns:p14="http://schemas.microsoft.com/office/powerpoint/2010/main" val="2061639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7" name="Freeform 16"/>
          <p:cNvSpPr/>
          <p:nvPr/>
        </p:nvSpPr>
        <p:spPr bwMode="gray">
          <a:xfrm>
            <a:off x="11393715" y="5873327"/>
            <a:ext cx="798285" cy="987315"/>
          </a:xfrm>
          <a:custGeom>
            <a:avLst/>
            <a:gdLst>
              <a:gd name="connsiteX0" fmla="*/ 587828 w 598714"/>
              <a:gd name="connsiteY0" fmla="*/ 0 h 979714"/>
              <a:gd name="connsiteX1" fmla="*/ 598714 w 598714"/>
              <a:gd name="connsiteY1" fmla="*/ 979714 h 979714"/>
              <a:gd name="connsiteX2" fmla="*/ 174171 w 598714"/>
              <a:gd name="connsiteY2" fmla="*/ 968828 h 979714"/>
              <a:gd name="connsiteX3" fmla="*/ 0 w 598714"/>
              <a:gd name="connsiteY3" fmla="*/ 185057 h 979714"/>
              <a:gd name="connsiteX4" fmla="*/ 587828 w 598714"/>
              <a:gd name="connsiteY4" fmla="*/ 0 h 979714"/>
              <a:gd name="connsiteX0" fmla="*/ 595944 w 598714"/>
              <a:gd name="connsiteY0" fmla="*/ 0 h 984674"/>
              <a:gd name="connsiteX1" fmla="*/ 598714 w 598714"/>
              <a:gd name="connsiteY1" fmla="*/ 984674 h 984674"/>
              <a:gd name="connsiteX2" fmla="*/ 174171 w 598714"/>
              <a:gd name="connsiteY2" fmla="*/ 973788 h 984674"/>
              <a:gd name="connsiteX3" fmla="*/ 0 w 598714"/>
              <a:gd name="connsiteY3" fmla="*/ 190017 h 984674"/>
              <a:gd name="connsiteX4" fmla="*/ 595944 w 598714"/>
              <a:gd name="connsiteY4" fmla="*/ 0 h 984674"/>
              <a:gd name="connsiteX0" fmla="*/ 595944 w 598714"/>
              <a:gd name="connsiteY0" fmla="*/ 0 h 987315"/>
              <a:gd name="connsiteX1" fmla="*/ 598714 w 598714"/>
              <a:gd name="connsiteY1" fmla="*/ 984674 h 987315"/>
              <a:gd name="connsiteX2" fmla="*/ 179582 w 598714"/>
              <a:gd name="connsiteY2" fmla="*/ 987315 h 987315"/>
              <a:gd name="connsiteX3" fmla="*/ 0 w 598714"/>
              <a:gd name="connsiteY3" fmla="*/ 190017 h 987315"/>
              <a:gd name="connsiteX4" fmla="*/ 595944 w 598714"/>
              <a:gd name="connsiteY4" fmla="*/ 0 h 987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8714" h="987315">
                <a:moveTo>
                  <a:pt x="595944" y="0"/>
                </a:moveTo>
                <a:cubicBezTo>
                  <a:pt x="596867" y="328225"/>
                  <a:pt x="597791" y="656449"/>
                  <a:pt x="598714" y="984674"/>
                </a:cubicBezTo>
                <a:lnTo>
                  <a:pt x="179582" y="987315"/>
                </a:lnTo>
                <a:lnTo>
                  <a:pt x="0" y="190017"/>
                </a:lnTo>
                <a:lnTo>
                  <a:pt x="59594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Freeform 15"/>
          <p:cNvSpPr/>
          <p:nvPr/>
        </p:nvSpPr>
        <p:spPr bwMode="gray">
          <a:xfrm>
            <a:off x="10406744" y="2677887"/>
            <a:ext cx="1790009" cy="3298371"/>
          </a:xfrm>
          <a:custGeom>
            <a:avLst/>
            <a:gdLst>
              <a:gd name="connsiteX0" fmla="*/ 0 w 1338943"/>
              <a:gd name="connsiteY0" fmla="*/ 206828 h 3298371"/>
              <a:gd name="connsiteX1" fmla="*/ 1338943 w 1338943"/>
              <a:gd name="connsiteY1" fmla="*/ 0 h 3298371"/>
              <a:gd name="connsiteX2" fmla="*/ 1328057 w 1338943"/>
              <a:gd name="connsiteY2" fmla="*/ 3102428 h 3298371"/>
              <a:gd name="connsiteX3" fmla="*/ 718457 w 1338943"/>
              <a:gd name="connsiteY3" fmla="*/ 3298371 h 3298371"/>
              <a:gd name="connsiteX4" fmla="*/ 0 w 1338943"/>
              <a:gd name="connsiteY4" fmla="*/ 206828 h 3298371"/>
              <a:gd name="connsiteX0" fmla="*/ 0 w 1342507"/>
              <a:gd name="connsiteY0" fmla="*/ 206828 h 3298371"/>
              <a:gd name="connsiteX1" fmla="*/ 1338943 w 1342507"/>
              <a:gd name="connsiteY1" fmla="*/ 0 h 3298371"/>
              <a:gd name="connsiteX2" fmla="*/ 1338878 w 1342507"/>
              <a:gd name="connsiteY2" fmla="*/ 3097919 h 3298371"/>
              <a:gd name="connsiteX3" fmla="*/ 718457 w 1342507"/>
              <a:gd name="connsiteY3" fmla="*/ 3298371 h 3298371"/>
              <a:gd name="connsiteX4" fmla="*/ 0 w 1342507"/>
              <a:gd name="connsiteY4" fmla="*/ 206828 h 3298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2507" h="3298371">
                <a:moveTo>
                  <a:pt x="0" y="206828"/>
                </a:moveTo>
                <a:lnTo>
                  <a:pt x="1338943" y="0"/>
                </a:lnTo>
                <a:cubicBezTo>
                  <a:pt x="1335314" y="1034143"/>
                  <a:pt x="1342507" y="2063776"/>
                  <a:pt x="1338878" y="3097919"/>
                </a:cubicBezTo>
                <a:lnTo>
                  <a:pt x="718457" y="3298371"/>
                </a:lnTo>
                <a:lnTo>
                  <a:pt x="0" y="20682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Freeform 14"/>
          <p:cNvSpPr/>
          <p:nvPr/>
        </p:nvSpPr>
        <p:spPr bwMode="gray">
          <a:xfrm>
            <a:off x="-14515" y="2917372"/>
            <a:ext cx="11509829" cy="3940629"/>
          </a:xfrm>
          <a:custGeom>
            <a:avLst/>
            <a:gdLst>
              <a:gd name="connsiteX0" fmla="*/ 0 w 8632372"/>
              <a:gd name="connsiteY0" fmla="*/ 3940629 h 3940629"/>
              <a:gd name="connsiteX1" fmla="*/ 2732315 w 8632372"/>
              <a:gd name="connsiteY1" fmla="*/ 783772 h 3940629"/>
              <a:gd name="connsiteX2" fmla="*/ 7696200 w 8632372"/>
              <a:gd name="connsiteY2" fmla="*/ 0 h 3940629"/>
              <a:gd name="connsiteX3" fmla="*/ 8632372 w 8632372"/>
              <a:gd name="connsiteY3" fmla="*/ 3940629 h 3940629"/>
              <a:gd name="connsiteX4" fmla="*/ 0 w 8632372"/>
              <a:gd name="connsiteY4" fmla="*/ 3940629 h 39406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2372" h="3940629">
                <a:moveTo>
                  <a:pt x="0" y="3940629"/>
                </a:moveTo>
                <a:lnTo>
                  <a:pt x="2732315" y="783772"/>
                </a:lnTo>
                <a:lnTo>
                  <a:pt x="7696200" y="0"/>
                </a:lnTo>
                <a:lnTo>
                  <a:pt x="8632372" y="3940629"/>
                </a:lnTo>
                <a:lnTo>
                  <a:pt x="0" y="3940629"/>
                </a:lnTo>
                <a:close/>
              </a:path>
            </a:pathLst>
          </a:cu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bwMode="gray">
          <a:xfrm>
            <a:off x="865632" y="6419088"/>
            <a:ext cx="10460736" cy="365760"/>
          </a:xfrm>
        </p:spPr>
        <p:txBody>
          <a:bodyPr/>
          <a:lstStyle/>
          <a:p>
            <a:endParaRPr lang="ko-KR" altLang="en-US"/>
          </a:p>
        </p:txBody>
      </p:sp>
      <p:sp>
        <p:nvSpPr>
          <p:cNvPr id="6" name="Slide Number Placeholder 5"/>
          <p:cNvSpPr>
            <a:spLocks noGrp="1"/>
          </p:cNvSpPr>
          <p:nvPr>
            <p:ph type="sldNum" sz="quarter" idx="12"/>
          </p:nvPr>
        </p:nvSpPr>
        <p:spPr bwMode="white">
          <a:xfrm>
            <a:off x="11558016" y="6419088"/>
            <a:ext cx="633984" cy="365760"/>
          </a:xfrm>
        </p:spPr>
        <p:txBody>
          <a:bodyPr/>
          <a:lstStyle/>
          <a:p>
            <a:fld id="{3E9D0CE5-38A0-4595-8DB8-3E05BA704B40}" type="slidenum">
              <a:rPr lang="ko-KR" altLang="en-US" smtClean="0"/>
              <a:t>‹#›</a:t>
            </a:fld>
            <a:endParaRPr lang="ko-KR" altLang="en-US"/>
          </a:p>
        </p:txBody>
      </p:sp>
      <p:sp>
        <p:nvSpPr>
          <p:cNvPr id="9" name="Freeform 8"/>
          <p:cNvSpPr/>
          <p:nvPr/>
        </p:nvSpPr>
        <p:spPr bwMode="gray">
          <a:xfrm>
            <a:off x="2363433" y="1"/>
            <a:ext cx="1747915" cy="1115627"/>
          </a:xfrm>
          <a:custGeom>
            <a:avLst/>
            <a:gdLst>
              <a:gd name="connsiteX0" fmla="*/ 0 w 1310936"/>
              <a:gd name="connsiteY0" fmla="*/ 0 h 1115627"/>
              <a:gd name="connsiteX1" fmla="*/ 435006 w 1310936"/>
              <a:gd name="connsiteY1" fmla="*/ 1115627 h 1115627"/>
              <a:gd name="connsiteX2" fmla="*/ 1310936 w 1310936"/>
              <a:gd name="connsiteY2" fmla="*/ 645111 h 1115627"/>
              <a:gd name="connsiteX3" fmla="*/ 1222159 w 1310936"/>
              <a:gd name="connsiteY3" fmla="*/ 0 h 1115627"/>
              <a:gd name="connsiteX4" fmla="*/ 0 w 1310936"/>
              <a:gd name="connsiteY4" fmla="*/ 0 h 1115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936" h="1115627">
                <a:moveTo>
                  <a:pt x="0" y="0"/>
                </a:moveTo>
                <a:lnTo>
                  <a:pt x="435006" y="1115627"/>
                </a:lnTo>
                <a:lnTo>
                  <a:pt x="1310936" y="645111"/>
                </a:lnTo>
                <a:lnTo>
                  <a:pt x="1222159" y="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bwMode="gray">
          <a:xfrm>
            <a:off x="-7890" y="1"/>
            <a:ext cx="2693033" cy="1452979"/>
          </a:xfrm>
          <a:custGeom>
            <a:avLst/>
            <a:gdLst>
              <a:gd name="connsiteX0" fmla="*/ 0 w 2013857"/>
              <a:gd name="connsiteY0" fmla="*/ 10886 h 1436914"/>
              <a:gd name="connsiteX1" fmla="*/ 0 w 2013857"/>
              <a:gd name="connsiteY1" fmla="*/ 1436914 h 1436914"/>
              <a:gd name="connsiteX2" fmla="*/ 2013857 w 2013857"/>
              <a:gd name="connsiteY2" fmla="*/ 794657 h 1436914"/>
              <a:gd name="connsiteX3" fmla="*/ 1687286 w 2013857"/>
              <a:gd name="connsiteY3" fmla="*/ 0 h 1436914"/>
              <a:gd name="connsiteX4" fmla="*/ 0 w 2013857"/>
              <a:gd name="connsiteY4" fmla="*/ 10886 h 1436914"/>
              <a:gd name="connsiteX0" fmla="*/ 0 w 2013857"/>
              <a:gd name="connsiteY0" fmla="*/ 2008 h 1436914"/>
              <a:gd name="connsiteX1" fmla="*/ 0 w 2013857"/>
              <a:gd name="connsiteY1" fmla="*/ 1436914 h 1436914"/>
              <a:gd name="connsiteX2" fmla="*/ 2013857 w 2013857"/>
              <a:gd name="connsiteY2" fmla="*/ 794657 h 1436914"/>
              <a:gd name="connsiteX3" fmla="*/ 1687286 w 2013857"/>
              <a:gd name="connsiteY3" fmla="*/ 0 h 1436914"/>
              <a:gd name="connsiteX4" fmla="*/ 0 w 2013857"/>
              <a:gd name="connsiteY4" fmla="*/ 2008 h 1436914"/>
              <a:gd name="connsiteX0" fmla="*/ 5918 w 2019775"/>
              <a:gd name="connsiteY0" fmla="*/ 2008 h 1452979"/>
              <a:gd name="connsiteX1" fmla="*/ 5918 w 2019775"/>
              <a:gd name="connsiteY1" fmla="*/ 1436914 h 1452979"/>
              <a:gd name="connsiteX2" fmla="*/ 0 w 2019775"/>
              <a:gd name="connsiteY2" fmla="*/ 1452979 h 1452979"/>
              <a:gd name="connsiteX3" fmla="*/ 2019775 w 2019775"/>
              <a:gd name="connsiteY3" fmla="*/ 794657 h 1452979"/>
              <a:gd name="connsiteX4" fmla="*/ 1693204 w 2019775"/>
              <a:gd name="connsiteY4" fmla="*/ 0 h 1452979"/>
              <a:gd name="connsiteX5" fmla="*/ 5918 w 2019775"/>
              <a:gd name="connsiteY5" fmla="*/ 2008 h 1452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9775" h="1452979">
                <a:moveTo>
                  <a:pt x="5918" y="2008"/>
                </a:moveTo>
                <a:lnTo>
                  <a:pt x="5918" y="1436914"/>
                </a:lnTo>
                <a:lnTo>
                  <a:pt x="0" y="1452979"/>
                </a:lnTo>
                <a:lnTo>
                  <a:pt x="2019775" y="794657"/>
                </a:lnTo>
                <a:lnTo>
                  <a:pt x="1693204" y="0"/>
                </a:lnTo>
                <a:lnTo>
                  <a:pt x="5918" y="200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Freeform 10"/>
          <p:cNvSpPr/>
          <p:nvPr/>
        </p:nvSpPr>
        <p:spPr bwMode="gray">
          <a:xfrm>
            <a:off x="-4175" y="895611"/>
            <a:ext cx="2875420" cy="1399784"/>
          </a:xfrm>
          <a:custGeom>
            <a:avLst/>
            <a:gdLst>
              <a:gd name="connsiteX0" fmla="*/ 2048006 w 2148214"/>
              <a:gd name="connsiteY0" fmla="*/ 0 h 1399784"/>
              <a:gd name="connsiteX1" fmla="*/ 2148214 w 2148214"/>
              <a:gd name="connsiteY1" fmla="*/ 253652 h 1399784"/>
              <a:gd name="connsiteX2" fmla="*/ 0 w 2148214"/>
              <a:gd name="connsiteY2" fmla="*/ 1399784 h 1399784"/>
              <a:gd name="connsiteX3" fmla="*/ 0 w 2148214"/>
              <a:gd name="connsiteY3" fmla="*/ 676405 h 1399784"/>
              <a:gd name="connsiteX4" fmla="*/ 2048006 w 2148214"/>
              <a:gd name="connsiteY4" fmla="*/ 0 h 1399784"/>
              <a:gd name="connsiteX0" fmla="*/ 2048006 w 2156565"/>
              <a:gd name="connsiteY0" fmla="*/ 0 h 1399784"/>
              <a:gd name="connsiteX1" fmla="*/ 2156565 w 2156565"/>
              <a:gd name="connsiteY1" fmla="*/ 247389 h 1399784"/>
              <a:gd name="connsiteX2" fmla="*/ 0 w 2156565"/>
              <a:gd name="connsiteY2" fmla="*/ 1399784 h 1399784"/>
              <a:gd name="connsiteX3" fmla="*/ 0 w 2156565"/>
              <a:gd name="connsiteY3" fmla="*/ 676405 h 1399784"/>
              <a:gd name="connsiteX4" fmla="*/ 2048006 w 2156565"/>
              <a:gd name="connsiteY4" fmla="*/ 0 h 1399784"/>
              <a:gd name="connsiteX0" fmla="*/ 2060532 w 2156565"/>
              <a:gd name="connsiteY0" fmla="*/ 0 h 1399784"/>
              <a:gd name="connsiteX1" fmla="*/ 2156565 w 2156565"/>
              <a:gd name="connsiteY1" fmla="*/ 247389 h 1399784"/>
              <a:gd name="connsiteX2" fmla="*/ 0 w 2156565"/>
              <a:gd name="connsiteY2" fmla="*/ 1399784 h 1399784"/>
              <a:gd name="connsiteX3" fmla="*/ 0 w 2156565"/>
              <a:gd name="connsiteY3" fmla="*/ 676405 h 1399784"/>
              <a:gd name="connsiteX4" fmla="*/ 2060532 w 2156565"/>
              <a:gd name="connsiteY4" fmla="*/ 0 h 139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6565" h="1399784">
                <a:moveTo>
                  <a:pt x="2060532" y="0"/>
                </a:moveTo>
                <a:lnTo>
                  <a:pt x="2156565" y="247389"/>
                </a:lnTo>
                <a:lnTo>
                  <a:pt x="0" y="1399784"/>
                </a:lnTo>
                <a:lnTo>
                  <a:pt x="0" y="676405"/>
                </a:lnTo>
                <a:lnTo>
                  <a:pt x="2060532"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bwMode="white">
          <a:xfrm>
            <a:off x="48768" y="36576"/>
            <a:ext cx="2474976" cy="365760"/>
          </a:xfrm>
        </p:spPr>
        <p:txBody>
          <a:bodyPr/>
          <a:lstStyle/>
          <a:p>
            <a:fld id="{0E38CE7A-8A58-4BA2-9D66-E229618BAFEC}" type="datetimeFigureOut">
              <a:rPr lang="ko-KR" altLang="en-US" smtClean="0"/>
              <a:t>16. 11. 17.</a:t>
            </a:fld>
            <a:endParaRPr lang="ko-KR" altLang="en-US"/>
          </a:p>
        </p:txBody>
      </p:sp>
      <p:sp>
        <p:nvSpPr>
          <p:cNvPr id="18" name="Oval 17"/>
          <p:cNvSpPr/>
          <p:nvPr/>
        </p:nvSpPr>
        <p:spPr bwMode="gray">
          <a:xfrm>
            <a:off x="10119360" y="283464"/>
            <a:ext cx="377952" cy="283464"/>
          </a:xfrm>
          <a:prstGeom prst="ellipse">
            <a:avLst/>
          </a:prstGeom>
          <a:noFill/>
          <a:ln w="57150">
            <a:solidFill>
              <a:schemeClr val="accent6">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Oval 18"/>
          <p:cNvSpPr/>
          <p:nvPr/>
        </p:nvSpPr>
        <p:spPr bwMode="gray">
          <a:xfrm>
            <a:off x="10728960" y="283464"/>
            <a:ext cx="377952" cy="283464"/>
          </a:xfrm>
          <a:prstGeom prst="ellipse">
            <a:avLst/>
          </a:prstGeom>
          <a:noFill/>
          <a:ln w="57150">
            <a:solidFill>
              <a:schemeClr val="accent6">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Oval 19"/>
          <p:cNvSpPr/>
          <p:nvPr/>
        </p:nvSpPr>
        <p:spPr bwMode="gray">
          <a:xfrm>
            <a:off x="11338560" y="283464"/>
            <a:ext cx="377952" cy="283464"/>
          </a:xfrm>
          <a:prstGeom prst="ellipse">
            <a:avLst/>
          </a:prstGeom>
          <a:noFill/>
          <a:ln w="57150">
            <a:solidFill>
              <a:schemeClr val="accent6">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bwMode="gray">
          <a:xfrm>
            <a:off x="902208" y="1755648"/>
            <a:ext cx="10363200" cy="1069848"/>
          </a:xfrm>
        </p:spPr>
        <p:txBody>
          <a:bodyPr/>
          <a:lstStyle>
            <a:lvl1pPr algn="l">
              <a:defRPr b="1">
                <a:solidFill>
                  <a:schemeClr val="tx1"/>
                </a:solidFill>
              </a:defRPr>
            </a:lvl1pPr>
          </a:lstStyle>
          <a:p>
            <a:r>
              <a:rPr lang="ko-KR" altLang="en-US" smtClean="0"/>
              <a:t>마스터 제목 스타일 편집</a:t>
            </a:r>
            <a:endParaRPr lang="en-US"/>
          </a:p>
        </p:txBody>
      </p:sp>
      <p:sp>
        <p:nvSpPr>
          <p:cNvPr id="3" name="Subtitle 2"/>
          <p:cNvSpPr>
            <a:spLocks noGrp="1"/>
          </p:cNvSpPr>
          <p:nvPr>
            <p:ph type="subTitle" idx="1"/>
          </p:nvPr>
        </p:nvSpPr>
        <p:spPr bwMode="gray">
          <a:xfrm>
            <a:off x="902208" y="2834640"/>
            <a:ext cx="8583168" cy="594360"/>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en-US"/>
          </a:p>
        </p:txBody>
      </p:sp>
    </p:spTree>
    <p:extLst>
      <p:ext uri="{BB962C8B-B14F-4D97-AF65-F5344CB8AC3E}">
        <p14:creationId xmlns:p14="http://schemas.microsoft.com/office/powerpoint/2010/main" val="794557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a:xfrm>
            <a:off x="1999488" y="128016"/>
            <a:ext cx="8193024" cy="1143000"/>
          </a:xfrm>
        </p:spPr>
        <p:txBody>
          <a:bodyPr/>
          <a:lstStyle/>
          <a:p>
            <a:r>
              <a:rPr lang="ko-KR" altLang="en-US" smtClean="0"/>
              <a:t>마스터 제목 스타일 편집</a:t>
            </a:r>
            <a:endParaRPr lang="en-US"/>
          </a:p>
        </p:txBody>
      </p:sp>
      <p:sp>
        <p:nvSpPr>
          <p:cNvPr id="3" name="Vertical Text Placeholder 2"/>
          <p:cNvSpPr>
            <a:spLocks noGrp="1"/>
          </p:cNvSpPr>
          <p:nvPr>
            <p:ph type="body" orient="vert" idx="1"/>
          </p:nvPr>
        </p:nvSpPr>
        <p:spPr>
          <a:xfrm>
            <a:off x="609600" y="1527048"/>
            <a:ext cx="10972800" cy="459943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p:txBody>
          <a:bodyPr/>
          <a:lstStyle/>
          <a:p>
            <a:fld id="{0E38CE7A-8A58-4BA2-9D66-E229618BAFEC}" type="datetimeFigureOut">
              <a:rPr lang="ko-KR" altLang="en-US" smtClean="0"/>
              <a:t>16. 11. 17.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E9D0CE5-38A0-4595-8DB8-3E05BA704B40}" type="slidenum">
              <a:rPr lang="ko-KR" altLang="en-US" smtClean="0"/>
              <a:t>‹#›</a:t>
            </a:fld>
            <a:endParaRPr lang="ko-KR" altLang="en-US"/>
          </a:p>
        </p:txBody>
      </p:sp>
      <p:sp>
        <p:nvSpPr>
          <p:cNvPr id="7" name="Oval 6"/>
          <p:cNvSpPr/>
          <p:nvPr/>
        </p:nvSpPr>
        <p:spPr bwMode="gray">
          <a:xfrm>
            <a:off x="4023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bwMode="gray">
          <a:xfrm>
            <a:off x="10119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bwMode="gray">
          <a:xfrm>
            <a:off x="16215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bwMode="gray">
          <a:xfrm>
            <a:off x="101803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Oval 10"/>
          <p:cNvSpPr/>
          <p:nvPr/>
        </p:nvSpPr>
        <p:spPr bwMode="gray">
          <a:xfrm>
            <a:off x="107899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Oval 11"/>
          <p:cNvSpPr/>
          <p:nvPr/>
        </p:nvSpPr>
        <p:spPr bwMode="gray">
          <a:xfrm>
            <a:off x="113995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966234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12" name="Freeform 11"/>
          <p:cNvSpPr/>
          <p:nvPr/>
        </p:nvSpPr>
        <p:spPr bwMode="gray">
          <a:xfrm flipH="1" flipV="1">
            <a:off x="9025831" y="6204296"/>
            <a:ext cx="1137093" cy="653704"/>
          </a:xfrm>
          <a:custGeom>
            <a:avLst/>
            <a:gdLst>
              <a:gd name="connsiteX0" fmla="*/ 0 w 1310936"/>
              <a:gd name="connsiteY0" fmla="*/ 0 h 1115627"/>
              <a:gd name="connsiteX1" fmla="*/ 435006 w 1310936"/>
              <a:gd name="connsiteY1" fmla="*/ 1115627 h 1115627"/>
              <a:gd name="connsiteX2" fmla="*/ 1310936 w 1310936"/>
              <a:gd name="connsiteY2" fmla="*/ 645111 h 1115627"/>
              <a:gd name="connsiteX3" fmla="*/ 1222159 w 1310936"/>
              <a:gd name="connsiteY3" fmla="*/ 0 h 1115627"/>
              <a:gd name="connsiteX4" fmla="*/ 0 w 1310936"/>
              <a:gd name="connsiteY4" fmla="*/ 0 h 1115627"/>
              <a:gd name="connsiteX0" fmla="*/ 0 w 1310936"/>
              <a:gd name="connsiteY0" fmla="*/ 0 h 1063415"/>
              <a:gd name="connsiteX1" fmla="*/ 414592 w 1310936"/>
              <a:gd name="connsiteY1" fmla="*/ 1063415 h 1063415"/>
              <a:gd name="connsiteX2" fmla="*/ 1310936 w 1310936"/>
              <a:gd name="connsiteY2" fmla="*/ 645111 h 1063415"/>
              <a:gd name="connsiteX3" fmla="*/ 1222159 w 1310936"/>
              <a:gd name="connsiteY3" fmla="*/ 0 h 1063415"/>
              <a:gd name="connsiteX4" fmla="*/ 0 w 1310936"/>
              <a:gd name="connsiteY4" fmla="*/ 0 h 1063415"/>
              <a:gd name="connsiteX0" fmla="*/ 0 w 1328969"/>
              <a:gd name="connsiteY0" fmla="*/ 0 h 1063415"/>
              <a:gd name="connsiteX1" fmla="*/ 414592 w 1328969"/>
              <a:gd name="connsiteY1" fmla="*/ 1063415 h 1063415"/>
              <a:gd name="connsiteX2" fmla="*/ 1328969 w 1328969"/>
              <a:gd name="connsiteY2" fmla="*/ 764808 h 1063415"/>
              <a:gd name="connsiteX3" fmla="*/ 1222159 w 1328969"/>
              <a:gd name="connsiteY3" fmla="*/ 0 h 1063415"/>
              <a:gd name="connsiteX4" fmla="*/ 0 w 1328969"/>
              <a:gd name="connsiteY4" fmla="*/ 0 h 10634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969" h="1063415">
                <a:moveTo>
                  <a:pt x="0" y="0"/>
                </a:moveTo>
                <a:lnTo>
                  <a:pt x="414592" y="1063415"/>
                </a:lnTo>
                <a:lnTo>
                  <a:pt x="1328969" y="764808"/>
                </a:lnTo>
                <a:lnTo>
                  <a:pt x="1222159" y="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Freeform 12"/>
          <p:cNvSpPr/>
          <p:nvPr/>
        </p:nvSpPr>
        <p:spPr bwMode="gray">
          <a:xfrm flipH="1" flipV="1">
            <a:off x="9882508" y="5623560"/>
            <a:ext cx="2316480" cy="1234440"/>
          </a:xfrm>
          <a:custGeom>
            <a:avLst/>
            <a:gdLst>
              <a:gd name="connsiteX0" fmla="*/ 0 w 2013857"/>
              <a:gd name="connsiteY0" fmla="*/ 10886 h 1436914"/>
              <a:gd name="connsiteX1" fmla="*/ 0 w 2013857"/>
              <a:gd name="connsiteY1" fmla="*/ 1436914 h 1436914"/>
              <a:gd name="connsiteX2" fmla="*/ 2013857 w 2013857"/>
              <a:gd name="connsiteY2" fmla="*/ 794657 h 1436914"/>
              <a:gd name="connsiteX3" fmla="*/ 1687286 w 2013857"/>
              <a:gd name="connsiteY3" fmla="*/ 0 h 1436914"/>
              <a:gd name="connsiteX4" fmla="*/ 0 w 2013857"/>
              <a:gd name="connsiteY4" fmla="*/ 10886 h 1436914"/>
              <a:gd name="connsiteX0" fmla="*/ 0 w 2013857"/>
              <a:gd name="connsiteY0" fmla="*/ 2008 h 1436914"/>
              <a:gd name="connsiteX1" fmla="*/ 0 w 2013857"/>
              <a:gd name="connsiteY1" fmla="*/ 1436914 h 1436914"/>
              <a:gd name="connsiteX2" fmla="*/ 2013857 w 2013857"/>
              <a:gd name="connsiteY2" fmla="*/ 794657 h 1436914"/>
              <a:gd name="connsiteX3" fmla="*/ 1687286 w 2013857"/>
              <a:gd name="connsiteY3" fmla="*/ 0 h 1436914"/>
              <a:gd name="connsiteX4" fmla="*/ 0 w 2013857"/>
              <a:gd name="connsiteY4" fmla="*/ 2008 h 1436914"/>
              <a:gd name="connsiteX0" fmla="*/ 5918 w 2019775"/>
              <a:gd name="connsiteY0" fmla="*/ 2008 h 1452979"/>
              <a:gd name="connsiteX1" fmla="*/ 5918 w 2019775"/>
              <a:gd name="connsiteY1" fmla="*/ 1436914 h 1452979"/>
              <a:gd name="connsiteX2" fmla="*/ 0 w 2019775"/>
              <a:gd name="connsiteY2" fmla="*/ 1452979 h 1452979"/>
              <a:gd name="connsiteX3" fmla="*/ 2019775 w 2019775"/>
              <a:gd name="connsiteY3" fmla="*/ 794657 h 1452979"/>
              <a:gd name="connsiteX4" fmla="*/ 1693204 w 2019775"/>
              <a:gd name="connsiteY4" fmla="*/ 0 h 1452979"/>
              <a:gd name="connsiteX5" fmla="*/ 5918 w 2019775"/>
              <a:gd name="connsiteY5" fmla="*/ 2008 h 1452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9775" h="1452979">
                <a:moveTo>
                  <a:pt x="5918" y="2008"/>
                </a:moveTo>
                <a:lnTo>
                  <a:pt x="5918" y="1436914"/>
                </a:lnTo>
                <a:lnTo>
                  <a:pt x="0" y="1452979"/>
                </a:lnTo>
                <a:lnTo>
                  <a:pt x="2019775" y="794657"/>
                </a:lnTo>
                <a:lnTo>
                  <a:pt x="1693204" y="0"/>
                </a:lnTo>
                <a:lnTo>
                  <a:pt x="5918" y="200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7" name="Group 6"/>
          <p:cNvGrpSpPr/>
          <p:nvPr/>
        </p:nvGrpSpPr>
        <p:grpSpPr bwMode="gray">
          <a:xfrm>
            <a:off x="-7891" y="0"/>
            <a:ext cx="3206496" cy="1783080"/>
            <a:chOff x="-5918" y="0"/>
            <a:chExt cx="3089429" cy="2295395"/>
          </a:xfrm>
        </p:grpSpPr>
        <p:sp>
          <p:nvSpPr>
            <p:cNvPr id="8" name="Freeform 7"/>
            <p:cNvSpPr/>
            <p:nvPr userDrawn="1"/>
          </p:nvSpPr>
          <p:spPr bwMode="gray">
            <a:xfrm>
              <a:off x="1772575" y="0"/>
              <a:ext cx="1310936" cy="1115627"/>
            </a:xfrm>
            <a:custGeom>
              <a:avLst/>
              <a:gdLst>
                <a:gd name="connsiteX0" fmla="*/ 0 w 1310936"/>
                <a:gd name="connsiteY0" fmla="*/ 0 h 1115627"/>
                <a:gd name="connsiteX1" fmla="*/ 435006 w 1310936"/>
                <a:gd name="connsiteY1" fmla="*/ 1115627 h 1115627"/>
                <a:gd name="connsiteX2" fmla="*/ 1310936 w 1310936"/>
                <a:gd name="connsiteY2" fmla="*/ 645111 h 1115627"/>
                <a:gd name="connsiteX3" fmla="*/ 1222159 w 1310936"/>
                <a:gd name="connsiteY3" fmla="*/ 0 h 1115627"/>
                <a:gd name="connsiteX4" fmla="*/ 0 w 1310936"/>
                <a:gd name="connsiteY4" fmla="*/ 0 h 1115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936" h="1115627">
                  <a:moveTo>
                    <a:pt x="0" y="0"/>
                  </a:moveTo>
                  <a:lnTo>
                    <a:pt x="435006" y="1115627"/>
                  </a:lnTo>
                  <a:lnTo>
                    <a:pt x="1310936" y="645111"/>
                  </a:lnTo>
                  <a:lnTo>
                    <a:pt x="1222159" y="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8"/>
            <p:cNvSpPr/>
            <p:nvPr userDrawn="1"/>
          </p:nvSpPr>
          <p:spPr bwMode="gray">
            <a:xfrm>
              <a:off x="-5918" y="0"/>
              <a:ext cx="2019775" cy="1452979"/>
            </a:xfrm>
            <a:custGeom>
              <a:avLst/>
              <a:gdLst>
                <a:gd name="connsiteX0" fmla="*/ 0 w 2013857"/>
                <a:gd name="connsiteY0" fmla="*/ 10886 h 1436914"/>
                <a:gd name="connsiteX1" fmla="*/ 0 w 2013857"/>
                <a:gd name="connsiteY1" fmla="*/ 1436914 h 1436914"/>
                <a:gd name="connsiteX2" fmla="*/ 2013857 w 2013857"/>
                <a:gd name="connsiteY2" fmla="*/ 794657 h 1436914"/>
                <a:gd name="connsiteX3" fmla="*/ 1687286 w 2013857"/>
                <a:gd name="connsiteY3" fmla="*/ 0 h 1436914"/>
                <a:gd name="connsiteX4" fmla="*/ 0 w 2013857"/>
                <a:gd name="connsiteY4" fmla="*/ 10886 h 1436914"/>
                <a:gd name="connsiteX0" fmla="*/ 0 w 2013857"/>
                <a:gd name="connsiteY0" fmla="*/ 2008 h 1436914"/>
                <a:gd name="connsiteX1" fmla="*/ 0 w 2013857"/>
                <a:gd name="connsiteY1" fmla="*/ 1436914 h 1436914"/>
                <a:gd name="connsiteX2" fmla="*/ 2013857 w 2013857"/>
                <a:gd name="connsiteY2" fmla="*/ 794657 h 1436914"/>
                <a:gd name="connsiteX3" fmla="*/ 1687286 w 2013857"/>
                <a:gd name="connsiteY3" fmla="*/ 0 h 1436914"/>
                <a:gd name="connsiteX4" fmla="*/ 0 w 2013857"/>
                <a:gd name="connsiteY4" fmla="*/ 2008 h 1436914"/>
                <a:gd name="connsiteX0" fmla="*/ 5918 w 2019775"/>
                <a:gd name="connsiteY0" fmla="*/ 2008 h 1452979"/>
                <a:gd name="connsiteX1" fmla="*/ 5918 w 2019775"/>
                <a:gd name="connsiteY1" fmla="*/ 1436914 h 1452979"/>
                <a:gd name="connsiteX2" fmla="*/ 0 w 2019775"/>
                <a:gd name="connsiteY2" fmla="*/ 1452979 h 1452979"/>
                <a:gd name="connsiteX3" fmla="*/ 2019775 w 2019775"/>
                <a:gd name="connsiteY3" fmla="*/ 794657 h 1452979"/>
                <a:gd name="connsiteX4" fmla="*/ 1693204 w 2019775"/>
                <a:gd name="connsiteY4" fmla="*/ 0 h 1452979"/>
                <a:gd name="connsiteX5" fmla="*/ 5918 w 2019775"/>
                <a:gd name="connsiteY5" fmla="*/ 2008 h 1452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9775" h="1452979">
                  <a:moveTo>
                    <a:pt x="5918" y="2008"/>
                  </a:moveTo>
                  <a:lnTo>
                    <a:pt x="5918" y="1436914"/>
                  </a:lnTo>
                  <a:lnTo>
                    <a:pt x="0" y="1452979"/>
                  </a:lnTo>
                  <a:lnTo>
                    <a:pt x="2019775" y="794657"/>
                  </a:lnTo>
                  <a:lnTo>
                    <a:pt x="1693204" y="0"/>
                  </a:lnTo>
                  <a:lnTo>
                    <a:pt x="5918" y="200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Freeform 9"/>
            <p:cNvSpPr/>
            <p:nvPr userDrawn="1"/>
          </p:nvSpPr>
          <p:spPr bwMode="gray">
            <a:xfrm>
              <a:off x="-3132" y="895611"/>
              <a:ext cx="2156565" cy="1399784"/>
            </a:xfrm>
            <a:custGeom>
              <a:avLst/>
              <a:gdLst>
                <a:gd name="connsiteX0" fmla="*/ 2048006 w 2148214"/>
                <a:gd name="connsiteY0" fmla="*/ 0 h 1399784"/>
                <a:gd name="connsiteX1" fmla="*/ 2148214 w 2148214"/>
                <a:gd name="connsiteY1" fmla="*/ 253652 h 1399784"/>
                <a:gd name="connsiteX2" fmla="*/ 0 w 2148214"/>
                <a:gd name="connsiteY2" fmla="*/ 1399784 h 1399784"/>
                <a:gd name="connsiteX3" fmla="*/ 0 w 2148214"/>
                <a:gd name="connsiteY3" fmla="*/ 676405 h 1399784"/>
                <a:gd name="connsiteX4" fmla="*/ 2048006 w 2148214"/>
                <a:gd name="connsiteY4" fmla="*/ 0 h 1399784"/>
                <a:gd name="connsiteX0" fmla="*/ 2048006 w 2156565"/>
                <a:gd name="connsiteY0" fmla="*/ 0 h 1399784"/>
                <a:gd name="connsiteX1" fmla="*/ 2156565 w 2156565"/>
                <a:gd name="connsiteY1" fmla="*/ 247389 h 1399784"/>
                <a:gd name="connsiteX2" fmla="*/ 0 w 2156565"/>
                <a:gd name="connsiteY2" fmla="*/ 1399784 h 1399784"/>
                <a:gd name="connsiteX3" fmla="*/ 0 w 2156565"/>
                <a:gd name="connsiteY3" fmla="*/ 676405 h 1399784"/>
                <a:gd name="connsiteX4" fmla="*/ 2048006 w 2156565"/>
                <a:gd name="connsiteY4" fmla="*/ 0 h 1399784"/>
                <a:gd name="connsiteX0" fmla="*/ 2060532 w 2156565"/>
                <a:gd name="connsiteY0" fmla="*/ 0 h 1399784"/>
                <a:gd name="connsiteX1" fmla="*/ 2156565 w 2156565"/>
                <a:gd name="connsiteY1" fmla="*/ 247389 h 1399784"/>
                <a:gd name="connsiteX2" fmla="*/ 0 w 2156565"/>
                <a:gd name="connsiteY2" fmla="*/ 1399784 h 1399784"/>
                <a:gd name="connsiteX3" fmla="*/ 0 w 2156565"/>
                <a:gd name="connsiteY3" fmla="*/ 676405 h 1399784"/>
                <a:gd name="connsiteX4" fmla="*/ 2060532 w 2156565"/>
                <a:gd name="connsiteY4" fmla="*/ 0 h 139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6565" h="1399784">
                  <a:moveTo>
                    <a:pt x="2060532" y="0"/>
                  </a:moveTo>
                  <a:lnTo>
                    <a:pt x="2156565" y="247389"/>
                  </a:lnTo>
                  <a:lnTo>
                    <a:pt x="0" y="1399784"/>
                  </a:lnTo>
                  <a:lnTo>
                    <a:pt x="0" y="676405"/>
                  </a:lnTo>
                  <a:lnTo>
                    <a:pt x="2060532"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 name="Vertical Title 1"/>
          <p:cNvSpPr>
            <a:spLocks noGrp="1"/>
          </p:cNvSpPr>
          <p:nvPr>
            <p:ph type="title" orient="vert"/>
          </p:nvPr>
        </p:nvSpPr>
        <p:spPr bwMode="gray">
          <a:xfrm>
            <a:off x="9339072" y="274639"/>
            <a:ext cx="2243328" cy="5851525"/>
          </a:xfrm>
        </p:spPr>
        <p:txBody>
          <a:bodyPr vert="eaVert"/>
          <a:lstStyle/>
          <a:p>
            <a:r>
              <a:rPr lang="ko-KR" altLang="en-US" smtClean="0"/>
              <a:t>마스터 제목 스타일 편집</a:t>
            </a:r>
            <a:endParaRPr lang="en-US"/>
          </a:p>
        </p:txBody>
      </p:sp>
      <p:sp>
        <p:nvSpPr>
          <p:cNvPr id="3" name="Vertical Text Placeholder 2"/>
          <p:cNvSpPr>
            <a:spLocks noGrp="1"/>
          </p:cNvSpPr>
          <p:nvPr>
            <p:ph type="body" orient="vert" idx="1"/>
          </p:nvPr>
        </p:nvSpPr>
        <p:spPr bwMode="gray">
          <a:xfrm>
            <a:off x="609600" y="274639"/>
            <a:ext cx="85344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bwMode="gray">
          <a:xfrm>
            <a:off x="609600" y="6583680"/>
            <a:ext cx="2844800" cy="228600"/>
          </a:xfrm>
        </p:spPr>
        <p:txBody>
          <a:bodyPr/>
          <a:lstStyle/>
          <a:p>
            <a:fld id="{0E38CE7A-8A58-4BA2-9D66-E229618BAFEC}" type="datetimeFigureOut">
              <a:rPr lang="ko-KR" altLang="en-US" smtClean="0"/>
              <a:t>16. 11. 17.</a:t>
            </a:fld>
            <a:endParaRPr lang="ko-KR" altLang="en-US"/>
          </a:p>
        </p:txBody>
      </p:sp>
      <p:sp>
        <p:nvSpPr>
          <p:cNvPr id="5" name="Footer Placeholder 4"/>
          <p:cNvSpPr>
            <a:spLocks noGrp="1"/>
          </p:cNvSpPr>
          <p:nvPr>
            <p:ph type="ftr" sz="quarter" idx="11"/>
          </p:nvPr>
        </p:nvSpPr>
        <p:spPr bwMode="gray">
          <a:xfrm>
            <a:off x="3560064" y="6583680"/>
            <a:ext cx="5486400" cy="228600"/>
          </a:xfrm>
        </p:spPr>
        <p:txBody>
          <a:bodyPr/>
          <a:lstStyle/>
          <a:p>
            <a:endParaRPr lang="ko-KR" altLang="en-US"/>
          </a:p>
        </p:txBody>
      </p:sp>
      <p:sp>
        <p:nvSpPr>
          <p:cNvPr id="6" name="Slide Number Placeholder 5"/>
          <p:cNvSpPr>
            <a:spLocks noGrp="1"/>
          </p:cNvSpPr>
          <p:nvPr>
            <p:ph type="sldNum" sz="quarter" idx="12"/>
          </p:nvPr>
        </p:nvSpPr>
        <p:spPr bwMode="gray">
          <a:xfrm>
            <a:off x="9351264" y="6583680"/>
            <a:ext cx="609600" cy="228600"/>
          </a:xfrm>
        </p:spPr>
        <p:txBody>
          <a:bodyPr/>
          <a:lstStyle/>
          <a:p>
            <a:fld id="{3E9D0CE5-38A0-4595-8DB8-3E05BA704B40}" type="slidenum">
              <a:rPr lang="ko-KR" altLang="en-US" smtClean="0"/>
              <a:t>‹#›</a:t>
            </a:fld>
            <a:endParaRPr lang="ko-KR" altLang="en-US"/>
          </a:p>
        </p:txBody>
      </p:sp>
    </p:spTree>
    <p:extLst>
      <p:ext uri="{BB962C8B-B14F-4D97-AF65-F5344CB8AC3E}">
        <p14:creationId xmlns:p14="http://schemas.microsoft.com/office/powerpoint/2010/main" val="223857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a:xfrm>
            <a:off x="2133600" y="109728"/>
            <a:ext cx="7924800" cy="1143000"/>
          </a:xfrm>
        </p:spPr>
        <p:txBody>
          <a:bodyPr/>
          <a:lstStyle/>
          <a:p>
            <a:r>
              <a:rPr lang="ko-KR" altLang="en-US" smtClean="0"/>
              <a:t>마스터 제목 스타일 편집</a:t>
            </a:r>
            <a:endParaRPr lang="en-US"/>
          </a:p>
        </p:txBody>
      </p:sp>
      <p:sp>
        <p:nvSpPr>
          <p:cNvPr id="3" name="Content Placeholder 2"/>
          <p:cNvSpPr>
            <a:spLocks noGrp="1"/>
          </p:cNvSpPr>
          <p:nvPr>
            <p:ph idx="1"/>
          </p:nvPr>
        </p:nvSpPr>
        <p:spPr>
          <a:xfrm>
            <a:off x="609600" y="1527048"/>
            <a:ext cx="10972800" cy="4599432"/>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p:txBody>
          <a:bodyPr/>
          <a:lstStyle/>
          <a:p>
            <a:fld id="{0E38CE7A-8A58-4BA2-9D66-E229618BAFEC}" type="datetimeFigureOut">
              <a:rPr lang="ko-KR" altLang="en-US" smtClean="0"/>
              <a:t>16. 11. 17.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E9D0CE5-38A0-4595-8DB8-3E05BA704B40}" type="slidenum">
              <a:rPr lang="ko-KR" altLang="en-US" smtClean="0"/>
              <a:t>‹#›</a:t>
            </a:fld>
            <a:endParaRPr lang="ko-KR" altLang="en-US"/>
          </a:p>
        </p:txBody>
      </p:sp>
      <p:sp>
        <p:nvSpPr>
          <p:cNvPr id="7" name="Oval 6"/>
          <p:cNvSpPr/>
          <p:nvPr/>
        </p:nvSpPr>
        <p:spPr bwMode="gray">
          <a:xfrm>
            <a:off x="4023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bwMode="gray">
          <a:xfrm>
            <a:off x="10119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bwMode="gray">
          <a:xfrm>
            <a:off x="16215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bwMode="gray">
          <a:xfrm>
            <a:off x="101803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Oval 10"/>
          <p:cNvSpPr/>
          <p:nvPr/>
        </p:nvSpPr>
        <p:spPr bwMode="gray">
          <a:xfrm>
            <a:off x="107899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Oval 11"/>
          <p:cNvSpPr/>
          <p:nvPr/>
        </p:nvSpPr>
        <p:spPr bwMode="gray">
          <a:xfrm>
            <a:off x="113995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2812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168" y="3438145"/>
            <a:ext cx="10314432" cy="1352931"/>
          </a:xfrm>
        </p:spPr>
        <p:txBody>
          <a:bodyPr anchor="t"/>
          <a:lstStyle>
            <a:lvl1pPr algn="l">
              <a:defRPr sz="4000" b="1" cap="all"/>
            </a:lvl1pPr>
          </a:lstStyle>
          <a:p>
            <a:r>
              <a:rPr lang="ko-KR" altLang="en-US" smtClean="0"/>
              <a:t>마스터 제목 스타일 편집</a:t>
            </a:r>
            <a:endParaRPr lang="en-US"/>
          </a:p>
        </p:txBody>
      </p:sp>
      <p:sp>
        <p:nvSpPr>
          <p:cNvPr id="3" name="Text Placeholder 2"/>
          <p:cNvSpPr>
            <a:spLocks noGrp="1"/>
          </p:cNvSpPr>
          <p:nvPr>
            <p:ph type="body" idx="1"/>
          </p:nvPr>
        </p:nvSpPr>
        <p:spPr bwMode="black">
          <a:xfrm>
            <a:off x="2706624" y="1929384"/>
            <a:ext cx="8558784" cy="1499616"/>
          </a:xfrm>
        </p:spPr>
        <p:txBody>
          <a:bodyPr anchor="b"/>
          <a:lstStyle>
            <a:lvl1pPr marL="0" indent="0">
              <a:buNone/>
              <a:defRPr sz="20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0E38CE7A-8A58-4BA2-9D66-E229618BAFEC}" type="datetimeFigureOut">
              <a:rPr lang="ko-KR" altLang="en-US" smtClean="0"/>
              <a:t>16. 11. 17.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3E9D0CE5-38A0-4595-8DB8-3E05BA704B40}" type="slidenum">
              <a:rPr lang="ko-KR" altLang="en-US" smtClean="0"/>
              <a:t>‹#›</a:t>
            </a:fld>
            <a:endParaRPr lang="ko-KR" altLang="en-US"/>
          </a:p>
        </p:txBody>
      </p:sp>
      <p:sp>
        <p:nvSpPr>
          <p:cNvPr id="7" name="Oval 6"/>
          <p:cNvSpPr/>
          <p:nvPr/>
        </p:nvSpPr>
        <p:spPr bwMode="gray">
          <a:xfrm>
            <a:off x="1011936" y="3099816"/>
            <a:ext cx="377952" cy="283464"/>
          </a:xfrm>
          <a:prstGeom prst="ellipse">
            <a:avLst/>
          </a:prstGeom>
          <a:noFill/>
          <a:ln w="57150">
            <a:solidFill>
              <a:schemeClr val="accent6">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bwMode="gray">
          <a:xfrm>
            <a:off x="1621536" y="3099816"/>
            <a:ext cx="377952" cy="283464"/>
          </a:xfrm>
          <a:prstGeom prst="ellipse">
            <a:avLst/>
          </a:prstGeom>
          <a:noFill/>
          <a:ln w="57150">
            <a:solidFill>
              <a:schemeClr val="accent6">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bwMode="gray">
          <a:xfrm>
            <a:off x="2231136" y="3099816"/>
            <a:ext cx="377952" cy="283464"/>
          </a:xfrm>
          <a:prstGeom prst="ellipse">
            <a:avLst/>
          </a:prstGeom>
          <a:noFill/>
          <a:ln w="57150">
            <a:solidFill>
              <a:schemeClr val="accent6">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717914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a:xfrm>
            <a:off x="1999488" y="73152"/>
            <a:ext cx="8193024" cy="1143000"/>
          </a:xfrm>
        </p:spPr>
        <p:txBody>
          <a:bodyPr/>
          <a:lstStyle/>
          <a:p>
            <a:r>
              <a:rPr lang="ko-KR" altLang="en-US" smtClean="0"/>
              <a:t>마스터 제목 스타일 편집</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Date Placeholder 4"/>
          <p:cNvSpPr>
            <a:spLocks noGrp="1"/>
          </p:cNvSpPr>
          <p:nvPr>
            <p:ph type="dt" sz="half" idx="10"/>
          </p:nvPr>
        </p:nvSpPr>
        <p:spPr/>
        <p:txBody>
          <a:bodyPr/>
          <a:lstStyle/>
          <a:p>
            <a:fld id="{0E38CE7A-8A58-4BA2-9D66-E229618BAFEC}" type="datetimeFigureOut">
              <a:rPr lang="ko-KR" altLang="en-US" smtClean="0"/>
              <a:t>16. 11. 17.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3E9D0CE5-38A0-4595-8DB8-3E05BA704B40}" type="slidenum">
              <a:rPr lang="ko-KR" altLang="en-US" smtClean="0"/>
              <a:t>‹#›</a:t>
            </a:fld>
            <a:endParaRPr lang="ko-KR" altLang="en-US"/>
          </a:p>
        </p:txBody>
      </p:sp>
      <p:sp>
        <p:nvSpPr>
          <p:cNvPr id="8" name="Oval 7"/>
          <p:cNvSpPr/>
          <p:nvPr/>
        </p:nvSpPr>
        <p:spPr bwMode="gray">
          <a:xfrm>
            <a:off x="4023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bwMode="gray">
          <a:xfrm>
            <a:off x="10119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bwMode="gray">
          <a:xfrm>
            <a:off x="16215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Oval 10"/>
          <p:cNvSpPr/>
          <p:nvPr/>
        </p:nvSpPr>
        <p:spPr bwMode="gray">
          <a:xfrm>
            <a:off x="101803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Oval 11"/>
          <p:cNvSpPr/>
          <p:nvPr/>
        </p:nvSpPr>
        <p:spPr bwMode="gray">
          <a:xfrm>
            <a:off x="107899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Oval 12"/>
          <p:cNvSpPr/>
          <p:nvPr/>
        </p:nvSpPr>
        <p:spPr bwMode="gray">
          <a:xfrm>
            <a:off x="113995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064955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597408" y="1426464"/>
            <a:ext cx="5388864" cy="786384"/>
          </a:xfrm>
        </p:spPr>
        <p:txBody>
          <a:bodyPr anchor="b"/>
          <a:lstStyle>
            <a:lvl1pPr marL="0" indent="0">
              <a:buFont typeface="Arial" pitchFamily="34" charset="0"/>
              <a:buNone/>
              <a:defRPr sz="2400" b="1">
                <a:ln>
                  <a:solidFill>
                    <a:schemeClr val="accent2">
                      <a:lumMod val="50000"/>
                    </a:schemeClr>
                  </a:solidFill>
                </a:ln>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597408" y="2240280"/>
            <a:ext cx="5401056" cy="3776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Text Placeholder 4"/>
          <p:cNvSpPr>
            <a:spLocks noGrp="1"/>
          </p:cNvSpPr>
          <p:nvPr>
            <p:ph type="body" sz="quarter" idx="3"/>
          </p:nvPr>
        </p:nvSpPr>
        <p:spPr bwMode="gray">
          <a:xfrm>
            <a:off x="6132576" y="1426464"/>
            <a:ext cx="5388864" cy="786384"/>
          </a:xfrm>
        </p:spPr>
        <p:txBody>
          <a:bodyPr anchor="b"/>
          <a:lstStyle>
            <a:lvl1pPr marL="0" indent="0">
              <a:buNone/>
              <a:defRPr sz="2400" b="1">
                <a:ln>
                  <a:solidFill>
                    <a:schemeClr val="accent4">
                      <a:lumMod val="50000"/>
                    </a:schemeClr>
                  </a:solidFill>
                </a:ln>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6132576" y="2240280"/>
            <a:ext cx="5401056" cy="3776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7" name="Date Placeholder 6"/>
          <p:cNvSpPr>
            <a:spLocks noGrp="1"/>
          </p:cNvSpPr>
          <p:nvPr>
            <p:ph type="dt" sz="half" idx="10"/>
          </p:nvPr>
        </p:nvSpPr>
        <p:spPr/>
        <p:txBody>
          <a:bodyPr/>
          <a:lstStyle/>
          <a:p>
            <a:fld id="{0E38CE7A-8A58-4BA2-9D66-E229618BAFEC}" type="datetimeFigureOut">
              <a:rPr lang="ko-KR" altLang="en-US" smtClean="0"/>
              <a:t>16. 11. 17.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3E9D0CE5-38A0-4595-8DB8-3E05BA704B40}" type="slidenum">
              <a:rPr lang="ko-KR" altLang="en-US" smtClean="0"/>
              <a:t>‹#›</a:t>
            </a:fld>
            <a:endParaRPr lang="ko-KR" altLang="en-US"/>
          </a:p>
        </p:txBody>
      </p:sp>
      <p:sp>
        <p:nvSpPr>
          <p:cNvPr id="10" name="Oval 9"/>
          <p:cNvSpPr/>
          <p:nvPr/>
        </p:nvSpPr>
        <p:spPr bwMode="gray">
          <a:xfrm>
            <a:off x="4023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Oval 10"/>
          <p:cNvSpPr/>
          <p:nvPr/>
        </p:nvSpPr>
        <p:spPr bwMode="gray">
          <a:xfrm>
            <a:off x="10119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Oval 13"/>
          <p:cNvSpPr/>
          <p:nvPr/>
        </p:nvSpPr>
        <p:spPr bwMode="gray">
          <a:xfrm>
            <a:off x="107899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Oval 14"/>
          <p:cNvSpPr/>
          <p:nvPr/>
        </p:nvSpPr>
        <p:spPr bwMode="gray">
          <a:xfrm>
            <a:off x="113995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426464" y="73152"/>
            <a:ext cx="9339072" cy="1143000"/>
          </a:xfrm>
        </p:spPr>
        <p:txBody>
          <a:bodyPr/>
          <a:lstStyle>
            <a:lvl1pPr>
              <a:defRPr/>
            </a:lvl1pPr>
          </a:lstStyle>
          <a:p>
            <a:r>
              <a:rPr lang="ko-KR" altLang="en-US" smtClean="0"/>
              <a:t>마스터 제목 스타일 편집</a:t>
            </a:r>
            <a:endParaRPr lang="en-US"/>
          </a:p>
        </p:txBody>
      </p:sp>
    </p:spTree>
    <p:extLst>
      <p:ext uri="{BB962C8B-B14F-4D97-AF65-F5344CB8AC3E}">
        <p14:creationId xmlns:p14="http://schemas.microsoft.com/office/powerpoint/2010/main" val="3812450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a:xfrm>
            <a:off x="1426464" y="109728"/>
            <a:ext cx="9339072" cy="1143000"/>
          </a:xfrm>
        </p:spPr>
        <p:txBody>
          <a:bodyPr/>
          <a:lstStyle/>
          <a:p>
            <a:r>
              <a:rPr lang="ko-KR" altLang="en-US" smtClean="0"/>
              <a:t>마스터 제목 스타일 편집</a:t>
            </a:r>
            <a:endParaRPr lang="en-US"/>
          </a:p>
        </p:txBody>
      </p:sp>
      <p:sp>
        <p:nvSpPr>
          <p:cNvPr id="3" name="Date Placeholder 2"/>
          <p:cNvSpPr>
            <a:spLocks noGrp="1"/>
          </p:cNvSpPr>
          <p:nvPr>
            <p:ph type="dt" sz="half" idx="10"/>
          </p:nvPr>
        </p:nvSpPr>
        <p:spPr/>
        <p:txBody>
          <a:bodyPr/>
          <a:lstStyle/>
          <a:p>
            <a:fld id="{0E38CE7A-8A58-4BA2-9D66-E229618BAFEC}" type="datetimeFigureOut">
              <a:rPr lang="ko-KR" altLang="en-US" smtClean="0"/>
              <a:t>16. 11. 17.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3E9D0CE5-38A0-4595-8DB8-3E05BA704B40}" type="slidenum">
              <a:rPr lang="ko-KR" altLang="en-US" smtClean="0"/>
              <a:t>‹#›</a:t>
            </a:fld>
            <a:endParaRPr lang="ko-KR" altLang="en-US"/>
          </a:p>
        </p:txBody>
      </p:sp>
      <p:sp>
        <p:nvSpPr>
          <p:cNvPr id="6" name="Oval 5"/>
          <p:cNvSpPr/>
          <p:nvPr/>
        </p:nvSpPr>
        <p:spPr bwMode="gray">
          <a:xfrm>
            <a:off x="4023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Oval 6"/>
          <p:cNvSpPr/>
          <p:nvPr/>
        </p:nvSpPr>
        <p:spPr bwMode="gray">
          <a:xfrm>
            <a:off x="1011936"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bwMode="gray">
          <a:xfrm>
            <a:off x="107899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bwMode="gray">
          <a:xfrm>
            <a:off x="11399520" y="530352"/>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222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8CE7A-8A58-4BA2-9D66-E229618BAFEC}" type="datetimeFigureOut">
              <a:rPr lang="ko-KR" altLang="en-US" smtClean="0"/>
              <a:t>16. 11. 17.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3E9D0CE5-38A0-4595-8DB8-3E05BA704B40}" type="slidenum">
              <a:rPr lang="ko-KR" altLang="en-US" smtClean="0"/>
              <a:t>‹#›</a:t>
            </a:fld>
            <a:endParaRPr lang="ko-KR" altLang="en-US"/>
          </a:p>
        </p:txBody>
      </p:sp>
    </p:spTree>
    <p:extLst>
      <p:ext uri="{BB962C8B-B14F-4D97-AF65-F5344CB8AC3E}">
        <p14:creationId xmlns:p14="http://schemas.microsoft.com/office/powerpoint/2010/main" val="264561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grpSp>
        <p:nvGrpSpPr>
          <p:cNvPr id="14" name="Group 13"/>
          <p:cNvGrpSpPr/>
          <p:nvPr/>
        </p:nvGrpSpPr>
        <p:grpSpPr bwMode="gray">
          <a:xfrm>
            <a:off x="-7891" y="0"/>
            <a:ext cx="3206496" cy="1783080"/>
            <a:chOff x="-5918" y="0"/>
            <a:chExt cx="3089429" cy="2295395"/>
          </a:xfrm>
        </p:grpSpPr>
        <p:sp>
          <p:nvSpPr>
            <p:cNvPr id="8" name="Freeform 7"/>
            <p:cNvSpPr/>
            <p:nvPr userDrawn="1"/>
          </p:nvSpPr>
          <p:spPr bwMode="gray">
            <a:xfrm>
              <a:off x="1772575" y="0"/>
              <a:ext cx="1310936" cy="1115627"/>
            </a:xfrm>
            <a:custGeom>
              <a:avLst/>
              <a:gdLst>
                <a:gd name="connsiteX0" fmla="*/ 0 w 1310936"/>
                <a:gd name="connsiteY0" fmla="*/ 0 h 1115627"/>
                <a:gd name="connsiteX1" fmla="*/ 435006 w 1310936"/>
                <a:gd name="connsiteY1" fmla="*/ 1115627 h 1115627"/>
                <a:gd name="connsiteX2" fmla="*/ 1310936 w 1310936"/>
                <a:gd name="connsiteY2" fmla="*/ 645111 h 1115627"/>
                <a:gd name="connsiteX3" fmla="*/ 1222159 w 1310936"/>
                <a:gd name="connsiteY3" fmla="*/ 0 h 1115627"/>
                <a:gd name="connsiteX4" fmla="*/ 0 w 1310936"/>
                <a:gd name="connsiteY4" fmla="*/ 0 h 1115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936" h="1115627">
                  <a:moveTo>
                    <a:pt x="0" y="0"/>
                  </a:moveTo>
                  <a:lnTo>
                    <a:pt x="435006" y="1115627"/>
                  </a:lnTo>
                  <a:lnTo>
                    <a:pt x="1310936" y="645111"/>
                  </a:lnTo>
                  <a:lnTo>
                    <a:pt x="1222159" y="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8"/>
            <p:cNvSpPr/>
            <p:nvPr userDrawn="1"/>
          </p:nvSpPr>
          <p:spPr bwMode="gray">
            <a:xfrm>
              <a:off x="-5918" y="0"/>
              <a:ext cx="2019775" cy="1452979"/>
            </a:xfrm>
            <a:custGeom>
              <a:avLst/>
              <a:gdLst>
                <a:gd name="connsiteX0" fmla="*/ 0 w 2013857"/>
                <a:gd name="connsiteY0" fmla="*/ 10886 h 1436914"/>
                <a:gd name="connsiteX1" fmla="*/ 0 w 2013857"/>
                <a:gd name="connsiteY1" fmla="*/ 1436914 h 1436914"/>
                <a:gd name="connsiteX2" fmla="*/ 2013857 w 2013857"/>
                <a:gd name="connsiteY2" fmla="*/ 794657 h 1436914"/>
                <a:gd name="connsiteX3" fmla="*/ 1687286 w 2013857"/>
                <a:gd name="connsiteY3" fmla="*/ 0 h 1436914"/>
                <a:gd name="connsiteX4" fmla="*/ 0 w 2013857"/>
                <a:gd name="connsiteY4" fmla="*/ 10886 h 1436914"/>
                <a:gd name="connsiteX0" fmla="*/ 0 w 2013857"/>
                <a:gd name="connsiteY0" fmla="*/ 2008 h 1436914"/>
                <a:gd name="connsiteX1" fmla="*/ 0 w 2013857"/>
                <a:gd name="connsiteY1" fmla="*/ 1436914 h 1436914"/>
                <a:gd name="connsiteX2" fmla="*/ 2013857 w 2013857"/>
                <a:gd name="connsiteY2" fmla="*/ 794657 h 1436914"/>
                <a:gd name="connsiteX3" fmla="*/ 1687286 w 2013857"/>
                <a:gd name="connsiteY3" fmla="*/ 0 h 1436914"/>
                <a:gd name="connsiteX4" fmla="*/ 0 w 2013857"/>
                <a:gd name="connsiteY4" fmla="*/ 2008 h 1436914"/>
                <a:gd name="connsiteX0" fmla="*/ 5918 w 2019775"/>
                <a:gd name="connsiteY0" fmla="*/ 2008 h 1452979"/>
                <a:gd name="connsiteX1" fmla="*/ 5918 w 2019775"/>
                <a:gd name="connsiteY1" fmla="*/ 1436914 h 1452979"/>
                <a:gd name="connsiteX2" fmla="*/ 0 w 2019775"/>
                <a:gd name="connsiteY2" fmla="*/ 1452979 h 1452979"/>
                <a:gd name="connsiteX3" fmla="*/ 2019775 w 2019775"/>
                <a:gd name="connsiteY3" fmla="*/ 794657 h 1452979"/>
                <a:gd name="connsiteX4" fmla="*/ 1693204 w 2019775"/>
                <a:gd name="connsiteY4" fmla="*/ 0 h 1452979"/>
                <a:gd name="connsiteX5" fmla="*/ 5918 w 2019775"/>
                <a:gd name="connsiteY5" fmla="*/ 2008 h 1452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9775" h="1452979">
                  <a:moveTo>
                    <a:pt x="5918" y="2008"/>
                  </a:moveTo>
                  <a:lnTo>
                    <a:pt x="5918" y="1436914"/>
                  </a:lnTo>
                  <a:lnTo>
                    <a:pt x="0" y="1452979"/>
                  </a:lnTo>
                  <a:lnTo>
                    <a:pt x="2019775" y="794657"/>
                  </a:lnTo>
                  <a:lnTo>
                    <a:pt x="1693204" y="0"/>
                  </a:lnTo>
                  <a:lnTo>
                    <a:pt x="5918" y="200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Freeform 9"/>
            <p:cNvSpPr/>
            <p:nvPr userDrawn="1"/>
          </p:nvSpPr>
          <p:spPr bwMode="gray">
            <a:xfrm>
              <a:off x="-3132" y="895611"/>
              <a:ext cx="2156565" cy="1399784"/>
            </a:xfrm>
            <a:custGeom>
              <a:avLst/>
              <a:gdLst>
                <a:gd name="connsiteX0" fmla="*/ 2048006 w 2148214"/>
                <a:gd name="connsiteY0" fmla="*/ 0 h 1399784"/>
                <a:gd name="connsiteX1" fmla="*/ 2148214 w 2148214"/>
                <a:gd name="connsiteY1" fmla="*/ 253652 h 1399784"/>
                <a:gd name="connsiteX2" fmla="*/ 0 w 2148214"/>
                <a:gd name="connsiteY2" fmla="*/ 1399784 h 1399784"/>
                <a:gd name="connsiteX3" fmla="*/ 0 w 2148214"/>
                <a:gd name="connsiteY3" fmla="*/ 676405 h 1399784"/>
                <a:gd name="connsiteX4" fmla="*/ 2048006 w 2148214"/>
                <a:gd name="connsiteY4" fmla="*/ 0 h 1399784"/>
                <a:gd name="connsiteX0" fmla="*/ 2048006 w 2156565"/>
                <a:gd name="connsiteY0" fmla="*/ 0 h 1399784"/>
                <a:gd name="connsiteX1" fmla="*/ 2156565 w 2156565"/>
                <a:gd name="connsiteY1" fmla="*/ 247389 h 1399784"/>
                <a:gd name="connsiteX2" fmla="*/ 0 w 2156565"/>
                <a:gd name="connsiteY2" fmla="*/ 1399784 h 1399784"/>
                <a:gd name="connsiteX3" fmla="*/ 0 w 2156565"/>
                <a:gd name="connsiteY3" fmla="*/ 676405 h 1399784"/>
                <a:gd name="connsiteX4" fmla="*/ 2048006 w 2156565"/>
                <a:gd name="connsiteY4" fmla="*/ 0 h 1399784"/>
                <a:gd name="connsiteX0" fmla="*/ 2060532 w 2156565"/>
                <a:gd name="connsiteY0" fmla="*/ 0 h 1399784"/>
                <a:gd name="connsiteX1" fmla="*/ 2156565 w 2156565"/>
                <a:gd name="connsiteY1" fmla="*/ 247389 h 1399784"/>
                <a:gd name="connsiteX2" fmla="*/ 0 w 2156565"/>
                <a:gd name="connsiteY2" fmla="*/ 1399784 h 1399784"/>
                <a:gd name="connsiteX3" fmla="*/ 0 w 2156565"/>
                <a:gd name="connsiteY3" fmla="*/ 676405 h 1399784"/>
                <a:gd name="connsiteX4" fmla="*/ 2060532 w 2156565"/>
                <a:gd name="connsiteY4" fmla="*/ 0 h 139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6565" h="1399784">
                  <a:moveTo>
                    <a:pt x="2060532" y="0"/>
                  </a:moveTo>
                  <a:lnTo>
                    <a:pt x="2156565" y="247389"/>
                  </a:lnTo>
                  <a:lnTo>
                    <a:pt x="0" y="1399784"/>
                  </a:lnTo>
                  <a:lnTo>
                    <a:pt x="0" y="676405"/>
                  </a:lnTo>
                  <a:lnTo>
                    <a:pt x="2060532"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2" name="Title 1"/>
          <p:cNvSpPr>
            <a:spLocks noGrp="1"/>
          </p:cNvSpPr>
          <p:nvPr>
            <p:ph type="title"/>
          </p:nvPr>
        </p:nvSpPr>
        <p:spPr bwMode="black">
          <a:xfrm>
            <a:off x="4767071" y="411480"/>
            <a:ext cx="6864096" cy="1162050"/>
          </a:xfrm>
        </p:spPr>
        <p:txBody>
          <a:bodyPr anchor="b">
            <a:normAutofit/>
          </a:bodyPr>
          <a:lstStyle>
            <a:lvl1pPr algn="l">
              <a:defRPr sz="3200" b="1">
                <a:solidFill>
                  <a:schemeClr val="tx2"/>
                </a:solidFill>
              </a:defRPr>
            </a:lvl1pPr>
          </a:lstStyle>
          <a:p>
            <a:r>
              <a:rPr lang="ko-KR" altLang="en-US" smtClean="0"/>
              <a:t>마스터 제목 스타일 편집</a:t>
            </a:r>
            <a:endParaRPr lang="en-US"/>
          </a:p>
        </p:txBody>
      </p:sp>
      <p:sp>
        <p:nvSpPr>
          <p:cNvPr id="3" name="Content Placeholder 2"/>
          <p:cNvSpPr>
            <a:spLocks noGrp="1"/>
          </p:cNvSpPr>
          <p:nvPr>
            <p:ph idx="1"/>
          </p:nvPr>
        </p:nvSpPr>
        <p:spPr>
          <a:xfrm>
            <a:off x="4766733" y="1664208"/>
            <a:ext cx="6815667" cy="47000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Text Placeholder 3"/>
          <p:cNvSpPr>
            <a:spLocks noGrp="1"/>
          </p:cNvSpPr>
          <p:nvPr>
            <p:ph type="body" sz="half" idx="2"/>
          </p:nvPr>
        </p:nvSpPr>
        <p:spPr bwMode="gray">
          <a:xfrm>
            <a:off x="853440" y="1664208"/>
            <a:ext cx="3767328" cy="4690872"/>
          </a:xfrm>
          <a:solidFill>
            <a:schemeClr val="accent6">
              <a:lumMod val="60000"/>
              <a:lumOff val="40000"/>
            </a:schemeClr>
          </a:solidFill>
          <a:effectLst>
            <a:outerShdw blurRad="50800" dist="38100" dir="5400000" algn="ctr" rotWithShape="0">
              <a:srgbClr val="000000">
                <a:alpha val="40000"/>
              </a:srgbClr>
            </a:outerShdw>
          </a:effectLst>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Date Placeholder 4"/>
          <p:cNvSpPr>
            <a:spLocks noGrp="1"/>
          </p:cNvSpPr>
          <p:nvPr>
            <p:ph type="dt" sz="half" idx="10"/>
          </p:nvPr>
        </p:nvSpPr>
        <p:spPr>
          <a:xfrm>
            <a:off x="856343" y="6583680"/>
            <a:ext cx="2844800" cy="228600"/>
          </a:xfrm>
        </p:spPr>
        <p:txBody>
          <a:bodyPr/>
          <a:lstStyle/>
          <a:p>
            <a:fld id="{0E38CE7A-8A58-4BA2-9D66-E229618BAFEC}" type="datetimeFigureOut">
              <a:rPr lang="ko-KR" altLang="en-US" smtClean="0"/>
              <a:t>16. 11. 17.</a:t>
            </a:fld>
            <a:endParaRPr lang="ko-KR" altLang="en-US"/>
          </a:p>
        </p:txBody>
      </p:sp>
      <p:sp>
        <p:nvSpPr>
          <p:cNvPr id="6" name="Footer Placeholder 5"/>
          <p:cNvSpPr>
            <a:spLocks noGrp="1"/>
          </p:cNvSpPr>
          <p:nvPr>
            <p:ph type="ftr" sz="quarter" idx="11"/>
          </p:nvPr>
        </p:nvSpPr>
        <p:spPr>
          <a:xfrm>
            <a:off x="3759200" y="6583680"/>
            <a:ext cx="6705600" cy="228600"/>
          </a:xfrm>
        </p:spPr>
        <p:txBody>
          <a:bodyPr/>
          <a:lstStyle/>
          <a:p>
            <a:endParaRPr lang="ko-KR" altLang="en-US"/>
          </a:p>
        </p:txBody>
      </p:sp>
      <p:sp>
        <p:nvSpPr>
          <p:cNvPr id="7" name="Slide Number Placeholder 6"/>
          <p:cNvSpPr>
            <a:spLocks noGrp="1"/>
          </p:cNvSpPr>
          <p:nvPr>
            <p:ph type="sldNum" sz="quarter" idx="12"/>
          </p:nvPr>
        </p:nvSpPr>
        <p:spPr/>
        <p:txBody>
          <a:bodyPr/>
          <a:lstStyle/>
          <a:p>
            <a:fld id="{3E9D0CE5-38A0-4595-8DB8-3E05BA704B40}" type="slidenum">
              <a:rPr lang="ko-KR" altLang="en-US" smtClean="0"/>
              <a:t>‹#›</a:t>
            </a:fld>
            <a:endParaRPr lang="ko-KR" altLang="en-US"/>
          </a:p>
        </p:txBody>
      </p:sp>
      <p:sp>
        <p:nvSpPr>
          <p:cNvPr id="11" name="Oval 10"/>
          <p:cNvSpPr/>
          <p:nvPr/>
        </p:nvSpPr>
        <p:spPr bwMode="gray">
          <a:xfrm>
            <a:off x="3011424" y="1161288"/>
            <a:ext cx="377952" cy="283464"/>
          </a:xfrm>
          <a:prstGeom prst="ellipse">
            <a:avLst/>
          </a:prstGeom>
          <a:noFill/>
          <a:ln w="57150">
            <a:solidFill>
              <a:srgbClr val="C1C1C1">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Oval 11"/>
          <p:cNvSpPr/>
          <p:nvPr/>
        </p:nvSpPr>
        <p:spPr bwMode="gray">
          <a:xfrm>
            <a:off x="3621024" y="1161288"/>
            <a:ext cx="377952" cy="283464"/>
          </a:xfrm>
          <a:prstGeom prst="ellipse">
            <a:avLst/>
          </a:prstGeom>
          <a:noFill/>
          <a:ln w="57150">
            <a:solidFill>
              <a:srgbClr val="C1C1C1">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Oval 12"/>
          <p:cNvSpPr/>
          <p:nvPr/>
        </p:nvSpPr>
        <p:spPr bwMode="gray">
          <a:xfrm>
            <a:off x="4230624" y="1161288"/>
            <a:ext cx="377952" cy="283464"/>
          </a:xfrm>
          <a:prstGeom prst="ellipse">
            <a:avLst/>
          </a:prstGeom>
          <a:noFill/>
          <a:ln w="57150">
            <a:solidFill>
              <a:srgbClr val="C1C1C1">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4040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1146048" y="502920"/>
            <a:ext cx="10204704" cy="566928"/>
          </a:xfrm>
        </p:spPr>
        <p:txBody>
          <a:bodyPr anchor="ctr">
            <a:normAutofit/>
          </a:bodyPr>
          <a:lstStyle>
            <a:lvl1pPr algn="l">
              <a:defRPr sz="2800" b="1">
                <a:solidFill>
                  <a:schemeClr val="tx2"/>
                </a:solidFill>
              </a:defRPr>
            </a:lvl1pPr>
          </a:lstStyle>
          <a:p>
            <a:r>
              <a:rPr lang="ko-KR" altLang="en-US" smtClean="0"/>
              <a:t>마스터 제목 스타일 편집</a:t>
            </a:r>
            <a:endParaRPr lang="en-US"/>
          </a:p>
        </p:txBody>
      </p:sp>
      <p:sp>
        <p:nvSpPr>
          <p:cNvPr id="3" name="Picture Placeholder 2"/>
          <p:cNvSpPr>
            <a:spLocks noGrp="1"/>
          </p:cNvSpPr>
          <p:nvPr>
            <p:ph type="pic" idx="1"/>
          </p:nvPr>
        </p:nvSpPr>
        <p:spPr>
          <a:xfrm>
            <a:off x="1146048" y="1170432"/>
            <a:ext cx="10192512" cy="4114800"/>
          </a:xfrm>
          <a:solidFill>
            <a:schemeClr val="accent6">
              <a:lumMod val="20000"/>
              <a:lumOff val="80000"/>
            </a:schemeClr>
          </a:solidFill>
          <a:effectLst>
            <a:innerShdw blurRad="63500" dist="50800" dir="13500000">
              <a:prstClr val="black">
                <a:alpha val="5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a:p>
        </p:txBody>
      </p:sp>
      <p:sp>
        <p:nvSpPr>
          <p:cNvPr id="4" name="Text Placeholder 3"/>
          <p:cNvSpPr>
            <a:spLocks noGrp="1"/>
          </p:cNvSpPr>
          <p:nvPr>
            <p:ph type="body" sz="half" idx="2"/>
          </p:nvPr>
        </p:nvSpPr>
        <p:spPr bwMode="black">
          <a:xfrm>
            <a:off x="1146048" y="5385816"/>
            <a:ext cx="10204704" cy="7863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0E38CE7A-8A58-4BA2-9D66-E229618BAFEC}" type="datetimeFigureOut">
              <a:rPr lang="ko-KR" altLang="en-US" smtClean="0"/>
              <a:t>16. 11. 17.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3E9D0CE5-38A0-4595-8DB8-3E05BA704B40}" type="slidenum">
              <a:rPr lang="ko-KR" altLang="en-US" smtClean="0"/>
              <a:t>‹#›</a:t>
            </a:fld>
            <a:endParaRPr lang="ko-KR" altLang="en-US"/>
          </a:p>
        </p:txBody>
      </p:sp>
      <p:sp>
        <p:nvSpPr>
          <p:cNvPr id="8" name="Oval 7"/>
          <p:cNvSpPr/>
          <p:nvPr/>
        </p:nvSpPr>
        <p:spPr bwMode="gray">
          <a:xfrm>
            <a:off x="621792" y="658368"/>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bwMode="gray">
          <a:xfrm>
            <a:off x="621792" y="5440680"/>
            <a:ext cx="377952" cy="283464"/>
          </a:xfrm>
          <a:prstGeom prst="ellipse">
            <a:avLst/>
          </a:prstGeom>
          <a:noFill/>
          <a:ln w="57150">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66922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609600" y="274638"/>
            <a:ext cx="10972800" cy="1143000"/>
          </a:xfrm>
          <a:prstGeom prst="rect">
            <a:avLst/>
          </a:prstGeom>
        </p:spPr>
        <p:txBody>
          <a:bodyPr vert="horz" lIns="91440" tIns="45720" rIns="91440" bIns="45720" rtlCol="0" anchor="ctr">
            <a:normAutofit/>
          </a:bodyPr>
          <a:lstStyle/>
          <a:p>
            <a:r>
              <a:rPr lang="ko-KR" altLang="en-US" smtClean="0"/>
              <a:t>마스터 제목 스타일 편집</a:t>
            </a:r>
            <a:endParaRPr lang="en-US"/>
          </a:p>
        </p:txBody>
      </p:sp>
      <p:sp>
        <p:nvSpPr>
          <p:cNvPr id="3" name="Text Placeholder 2"/>
          <p:cNvSpPr>
            <a:spLocks noGrp="1"/>
          </p:cNvSpPr>
          <p:nvPr>
            <p:ph type="body" idx="1"/>
          </p:nvPr>
        </p:nvSpPr>
        <p:spPr bwMode="gray">
          <a:xfrm>
            <a:off x="609600" y="1600201"/>
            <a:ext cx="109728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16" name="Freeform 15"/>
          <p:cNvSpPr/>
          <p:nvPr/>
        </p:nvSpPr>
        <p:spPr bwMode="gray">
          <a:xfrm>
            <a:off x="-1" y="6229431"/>
            <a:ext cx="1822764" cy="209846"/>
          </a:xfrm>
          <a:custGeom>
            <a:avLst/>
            <a:gdLst>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2515 w 1367073"/>
              <a:gd name="connsiteY3" fmla="*/ 130628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2899 w 1367073"/>
              <a:gd name="connsiteY3" fmla="*/ 135155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1760 w 1367073"/>
              <a:gd name="connsiteY3" fmla="*/ 146472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0886 w 1367073"/>
              <a:gd name="connsiteY5" fmla="*/ 206828 h 209846"/>
              <a:gd name="connsiteX6" fmla="*/ 0 w 1367073"/>
              <a:gd name="connsiteY6" fmla="*/ 0 h 209846"/>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833 w 1367073"/>
              <a:gd name="connsiteY5" fmla="*/ 208337 h 209846"/>
              <a:gd name="connsiteX6" fmla="*/ 0 w 1367073"/>
              <a:gd name="connsiteY6" fmla="*/ 0 h 20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7073" h="209846">
                <a:moveTo>
                  <a:pt x="0" y="0"/>
                </a:moveTo>
                <a:lnTo>
                  <a:pt x="1230086" y="21771"/>
                </a:lnTo>
                <a:lnTo>
                  <a:pt x="1367073" y="143886"/>
                </a:lnTo>
                <a:lnTo>
                  <a:pt x="521760" y="146472"/>
                </a:lnTo>
                <a:lnTo>
                  <a:pt x="507856" y="209846"/>
                </a:lnTo>
                <a:lnTo>
                  <a:pt x="1833" y="208337"/>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Freeform 16"/>
          <p:cNvSpPr/>
          <p:nvPr/>
        </p:nvSpPr>
        <p:spPr bwMode="gray">
          <a:xfrm>
            <a:off x="749" y="6469524"/>
            <a:ext cx="1451972" cy="388477"/>
          </a:xfrm>
          <a:custGeom>
            <a:avLst/>
            <a:gdLst>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2515 w 1367073"/>
              <a:gd name="connsiteY3" fmla="*/ 130628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2899 w 1367073"/>
              <a:gd name="connsiteY3" fmla="*/ 135155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1760 w 1367073"/>
              <a:gd name="connsiteY3" fmla="*/ 146472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0886 w 1367073"/>
              <a:gd name="connsiteY5" fmla="*/ 206828 h 209846"/>
              <a:gd name="connsiteX6" fmla="*/ 0 w 1367073"/>
              <a:gd name="connsiteY6" fmla="*/ 0 h 209846"/>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833 w 1367073"/>
              <a:gd name="connsiteY5" fmla="*/ 208337 h 209846"/>
              <a:gd name="connsiteX6" fmla="*/ 0 w 1367073"/>
              <a:gd name="connsiteY6" fmla="*/ 0 h 209846"/>
              <a:gd name="connsiteX0" fmla="*/ 0 w 1367073"/>
              <a:gd name="connsiteY0" fmla="*/ 0 h 385634"/>
              <a:gd name="connsiteX1" fmla="*/ 1230086 w 1367073"/>
              <a:gd name="connsiteY1" fmla="*/ 21771 h 385634"/>
              <a:gd name="connsiteX2" fmla="*/ 1367073 w 1367073"/>
              <a:gd name="connsiteY2" fmla="*/ 143886 h 385634"/>
              <a:gd name="connsiteX3" fmla="*/ 521760 w 1367073"/>
              <a:gd name="connsiteY3" fmla="*/ 146472 h 385634"/>
              <a:gd name="connsiteX4" fmla="*/ 507856 w 1367073"/>
              <a:gd name="connsiteY4" fmla="*/ 209846 h 385634"/>
              <a:gd name="connsiteX5" fmla="*/ 7869 w 1367073"/>
              <a:gd name="connsiteY5" fmla="*/ 385634 h 385634"/>
              <a:gd name="connsiteX6" fmla="*/ 0 w 1367073"/>
              <a:gd name="connsiteY6" fmla="*/ 0 h 385634"/>
              <a:gd name="connsiteX0" fmla="*/ 0 w 1367073"/>
              <a:gd name="connsiteY0" fmla="*/ 0 h 390161"/>
              <a:gd name="connsiteX1" fmla="*/ 1230086 w 1367073"/>
              <a:gd name="connsiteY1" fmla="*/ 21771 h 390161"/>
              <a:gd name="connsiteX2" fmla="*/ 1367073 w 1367073"/>
              <a:gd name="connsiteY2" fmla="*/ 143886 h 390161"/>
              <a:gd name="connsiteX3" fmla="*/ 521760 w 1367073"/>
              <a:gd name="connsiteY3" fmla="*/ 146472 h 390161"/>
              <a:gd name="connsiteX4" fmla="*/ 1091050 w 1367073"/>
              <a:gd name="connsiteY4" fmla="*/ 390161 h 390161"/>
              <a:gd name="connsiteX5" fmla="*/ 7869 w 1367073"/>
              <a:gd name="connsiteY5" fmla="*/ 385634 h 390161"/>
              <a:gd name="connsiteX6" fmla="*/ 0 w 1367073"/>
              <a:gd name="connsiteY6" fmla="*/ 0 h 390161"/>
              <a:gd name="connsiteX0" fmla="*/ 0 w 1367073"/>
              <a:gd name="connsiteY0" fmla="*/ 0 h 390161"/>
              <a:gd name="connsiteX1" fmla="*/ 1230086 w 1367073"/>
              <a:gd name="connsiteY1" fmla="*/ 21771 h 390161"/>
              <a:gd name="connsiteX2" fmla="*/ 1367073 w 1367073"/>
              <a:gd name="connsiteY2" fmla="*/ 143886 h 390161"/>
              <a:gd name="connsiteX3" fmla="*/ 1023473 w 1367073"/>
              <a:gd name="connsiteY3" fmla="*/ 113276 h 390161"/>
              <a:gd name="connsiteX4" fmla="*/ 1091050 w 1367073"/>
              <a:gd name="connsiteY4" fmla="*/ 390161 h 390161"/>
              <a:gd name="connsiteX5" fmla="*/ 7869 w 1367073"/>
              <a:gd name="connsiteY5" fmla="*/ 385634 h 390161"/>
              <a:gd name="connsiteX6" fmla="*/ 0 w 1367073"/>
              <a:gd name="connsiteY6" fmla="*/ 0 h 390161"/>
              <a:gd name="connsiteX0" fmla="*/ 0 w 1230086"/>
              <a:gd name="connsiteY0" fmla="*/ 0 h 390161"/>
              <a:gd name="connsiteX1" fmla="*/ 1230086 w 1230086"/>
              <a:gd name="connsiteY1" fmla="*/ 21771 h 390161"/>
              <a:gd name="connsiteX2" fmla="*/ 457200 w 1230086"/>
              <a:gd name="connsiteY2" fmla="*/ 113708 h 390161"/>
              <a:gd name="connsiteX3" fmla="*/ 1023473 w 1230086"/>
              <a:gd name="connsiteY3" fmla="*/ 113276 h 390161"/>
              <a:gd name="connsiteX4" fmla="*/ 1091050 w 1230086"/>
              <a:gd name="connsiteY4" fmla="*/ 390161 h 390161"/>
              <a:gd name="connsiteX5" fmla="*/ 7869 w 1230086"/>
              <a:gd name="connsiteY5" fmla="*/ 385634 h 390161"/>
              <a:gd name="connsiteX6" fmla="*/ 0 w 1230086"/>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23473 w 1091050"/>
              <a:gd name="connsiteY3" fmla="*/ 113276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3106 w 1091050"/>
              <a:gd name="connsiteY5" fmla="*/ 388015 h 390161"/>
              <a:gd name="connsiteX6" fmla="*/ 0 w 1091050"/>
              <a:gd name="connsiteY6" fmla="*/ 0 h 390161"/>
              <a:gd name="connsiteX0" fmla="*/ 2692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2692 w 1088979"/>
              <a:gd name="connsiteY6" fmla="*/ 697 h 388477"/>
              <a:gd name="connsiteX0" fmla="*/ 310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310 w 1088979"/>
              <a:gd name="connsiteY6" fmla="*/ 697 h 388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8979" h="388477">
                <a:moveTo>
                  <a:pt x="310" y="697"/>
                </a:moveTo>
                <a:lnTo>
                  <a:pt x="498339" y="0"/>
                </a:lnTo>
                <a:lnTo>
                  <a:pt x="464654" y="104880"/>
                </a:lnTo>
                <a:lnTo>
                  <a:pt x="1028546" y="104448"/>
                </a:lnTo>
                <a:lnTo>
                  <a:pt x="1088979" y="388477"/>
                </a:lnTo>
                <a:lnTo>
                  <a:pt x="1035" y="386331"/>
                </a:lnTo>
                <a:cubicBezTo>
                  <a:pt x="0" y="256993"/>
                  <a:pt x="1345" y="130035"/>
                  <a:pt x="310" y="69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Freeform 17"/>
          <p:cNvSpPr/>
          <p:nvPr/>
        </p:nvSpPr>
        <p:spPr bwMode="gray">
          <a:xfrm>
            <a:off x="668880" y="6389202"/>
            <a:ext cx="6048469" cy="160684"/>
          </a:xfrm>
          <a:custGeom>
            <a:avLst/>
            <a:gdLst>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2515 w 1367073"/>
              <a:gd name="connsiteY3" fmla="*/ 130628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2899 w 1367073"/>
              <a:gd name="connsiteY3" fmla="*/ 135155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1760 w 1367073"/>
              <a:gd name="connsiteY3" fmla="*/ 146472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0886 w 1367073"/>
              <a:gd name="connsiteY5" fmla="*/ 206828 h 209846"/>
              <a:gd name="connsiteX6" fmla="*/ 0 w 1367073"/>
              <a:gd name="connsiteY6" fmla="*/ 0 h 209846"/>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833 w 1367073"/>
              <a:gd name="connsiteY5" fmla="*/ 208337 h 209846"/>
              <a:gd name="connsiteX6" fmla="*/ 0 w 1367073"/>
              <a:gd name="connsiteY6" fmla="*/ 0 h 209846"/>
              <a:gd name="connsiteX0" fmla="*/ 0 w 1367073"/>
              <a:gd name="connsiteY0" fmla="*/ 0 h 385634"/>
              <a:gd name="connsiteX1" fmla="*/ 1230086 w 1367073"/>
              <a:gd name="connsiteY1" fmla="*/ 21771 h 385634"/>
              <a:gd name="connsiteX2" fmla="*/ 1367073 w 1367073"/>
              <a:gd name="connsiteY2" fmla="*/ 143886 h 385634"/>
              <a:gd name="connsiteX3" fmla="*/ 521760 w 1367073"/>
              <a:gd name="connsiteY3" fmla="*/ 146472 h 385634"/>
              <a:gd name="connsiteX4" fmla="*/ 507856 w 1367073"/>
              <a:gd name="connsiteY4" fmla="*/ 209846 h 385634"/>
              <a:gd name="connsiteX5" fmla="*/ 7869 w 1367073"/>
              <a:gd name="connsiteY5" fmla="*/ 385634 h 385634"/>
              <a:gd name="connsiteX6" fmla="*/ 0 w 1367073"/>
              <a:gd name="connsiteY6" fmla="*/ 0 h 385634"/>
              <a:gd name="connsiteX0" fmla="*/ 0 w 1367073"/>
              <a:gd name="connsiteY0" fmla="*/ 0 h 390161"/>
              <a:gd name="connsiteX1" fmla="*/ 1230086 w 1367073"/>
              <a:gd name="connsiteY1" fmla="*/ 21771 h 390161"/>
              <a:gd name="connsiteX2" fmla="*/ 1367073 w 1367073"/>
              <a:gd name="connsiteY2" fmla="*/ 143886 h 390161"/>
              <a:gd name="connsiteX3" fmla="*/ 521760 w 1367073"/>
              <a:gd name="connsiteY3" fmla="*/ 146472 h 390161"/>
              <a:gd name="connsiteX4" fmla="*/ 1091050 w 1367073"/>
              <a:gd name="connsiteY4" fmla="*/ 390161 h 390161"/>
              <a:gd name="connsiteX5" fmla="*/ 7869 w 1367073"/>
              <a:gd name="connsiteY5" fmla="*/ 385634 h 390161"/>
              <a:gd name="connsiteX6" fmla="*/ 0 w 1367073"/>
              <a:gd name="connsiteY6" fmla="*/ 0 h 390161"/>
              <a:gd name="connsiteX0" fmla="*/ 0 w 1367073"/>
              <a:gd name="connsiteY0" fmla="*/ 0 h 390161"/>
              <a:gd name="connsiteX1" fmla="*/ 1230086 w 1367073"/>
              <a:gd name="connsiteY1" fmla="*/ 21771 h 390161"/>
              <a:gd name="connsiteX2" fmla="*/ 1367073 w 1367073"/>
              <a:gd name="connsiteY2" fmla="*/ 143886 h 390161"/>
              <a:gd name="connsiteX3" fmla="*/ 1023473 w 1367073"/>
              <a:gd name="connsiteY3" fmla="*/ 113276 h 390161"/>
              <a:gd name="connsiteX4" fmla="*/ 1091050 w 1367073"/>
              <a:gd name="connsiteY4" fmla="*/ 390161 h 390161"/>
              <a:gd name="connsiteX5" fmla="*/ 7869 w 1367073"/>
              <a:gd name="connsiteY5" fmla="*/ 385634 h 390161"/>
              <a:gd name="connsiteX6" fmla="*/ 0 w 1367073"/>
              <a:gd name="connsiteY6" fmla="*/ 0 h 390161"/>
              <a:gd name="connsiteX0" fmla="*/ 0 w 1230086"/>
              <a:gd name="connsiteY0" fmla="*/ 0 h 390161"/>
              <a:gd name="connsiteX1" fmla="*/ 1230086 w 1230086"/>
              <a:gd name="connsiteY1" fmla="*/ 21771 h 390161"/>
              <a:gd name="connsiteX2" fmla="*/ 457200 w 1230086"/>
              <a:gd name="connsiteY2" fmla="*/ 113708 h 390161"/>
              <a:gd name="connsiteX3" fmla="*/ 1023473 w 1230086"/>
              <a:gd name="connsiteY3" fmla="*/ 113276 h 390161"/>
              <a:gd name="connsiteX4" fmla="*/ 1091050 w 1230086"/>
              <a:gd name="connsiteY4" fmla="*/ 390161 h 390161"/>
              <a:gd name="connsiteX5" fmla="*/ 7869 w 1230086"/>
              <a:gd name="connsiteY5" fmla="*/ 385634 h 390161"/>
              <a:gd name="connsiteX6" fmla="*/ 0 w 1230086"/>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23473 w 1091050"/>
              <a:gd name="connsiteY3" fmla="*/ 113276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3106 w 1091050"/>
              <a:gd name="connsiteY5" fmla="*/ 388015 h 390161"/>
              <a:gd name="connsiteX6" fmla="*/ 0 w 1091050"/>
              <a:gd name="connsiteY6" fmla="*/ 0 h 390161"/>
              <a:gd name="connsiteX0" fmla="*/ 2692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2692 w 1088979"/>
              <a:gd name="connsiteY6" fmla="*/ 697 h 388477"/>
              <a:gd name="connsiteX0" fmla="*/ 310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310 w 1088979"/>
              <a:gd name="connsiteY6" fmla="*/ 697 h 388477"/>
              <a:gd name="connsiteX0" fmla="*/ 310 w 1088979"/>
              <a:gd name="connsiteY0" fmla="*/ 697 h 388477"/>
              <a:gd name="connsiteX1" fmla="*/ 498339 w 1088979"/>
              <a:gd name="connsiteY1" fmla="*/ 0 h 388477"/>
              <a:gd name="connsiteX2" fmla="*/ 1028546 w 1088979"/>
              <a:gd name="connsiteY2" fmla="*/ 104448 h 388477"/>
              <a:gd name="connsiteX3" fmla="*/ 1088979 w 1088979"/>
              <a:gd name="connsiteY3" fmla="*/ 388477 h 388477"/>
              <a:gd name="connsiteX4" fmla="*/ 1035 w 1088979"/>
              <a:gd name="connsiteY4" fmla="*/ 386331 h 388477"/>
              <a:gd name="connsiteX5" fmla="*/ 310 w 1088979"/>
              <a:gd name="connsiteY5" fmla="*/ 697 h 388477"/>
              <a:gd name="connsiteX0" fmla="*/ 310 w 1088979"/>
              <a:gd name="connsiteY0" fmla="*/ 0 h 387780"/>
              <a:gd name="connsiteX1" fmla="*/ 1028546 w 1088979"/>
              <a:gd name="connsiteY1" fmla="*/ 103751 h 387780"/>
              <a:gd name="connsiteX2" fmla="*/ 1088979 w 1088979"/>
              <a:gd name="connsiteY2" fmla="*/ 387780 h 387780"/>
              <a:gd name="connsiteX3" fmla="*/ 1035 w 1088979"/>
              <a:gd name="connsiteY3" fmla="*/ 385634 h 387780"/>
              <a:gd name="connsiteX4" fmla="*/ 310 w 1088979"/>
              <a:gd name="connsiteY4" fmla="*/ 0 h 387780"/>
              <a:gd name="connsiteX0" fmla="*/ 49471 w 1088979"/>
              <a:gd name="connsiteY0" fmla="*/ 0 h 393431"/>
              <a:gd name="connsiteX1" fmla="*/ 1028546 w 1088979"/>
              <a:gd name="connsiteY1" fmla="*/ 109402 h 393431"/>
              <a:gd name="connsiteX2" fmla="*/ 1088979 w 1088979"/>
              <a:gd name="connsiteY2" fmla="*/ 393431 h 393431"/>
              <a:gd name="connsiteX3" fmla="*/ 1035 w 1088979"/>
              <a:gd name="connsiteY3" fmla="*/ 391285 h 393431"/>
              <a:gd name="connsiteX4" fmla="*/ 49471 w 1088979"/>
              <a:gd name="connsiteY4" fmla="*/ 0 h 393431"/>
              <a:gd name="connsiteX0" fmla="*/ 48436 w 1087944"/>
              <a:gd name="connsiteY0" fmla="*/ 0 h 393431"/>
              <a:gd name="connsiteX1" fmla="*/ 1027511 w 1087944"/>
              <a:gd name="connsiteY1" fmla="*/ 109402 h 393431"/>
              <a:gd name="connsiteX2" fmla="*/ 1087944 w 1087944"/>
              <a:gd name="connsiteY2" fmla="*/ 393431 h 393431"/>
              <a:gd name="connsiteX3" fmla="*/ 0 w 1087944"/>
              <a:gd name="connsiteY3" fmla="*/ 391285 h 393431"/>
              <a:gd name="connsiteX4" fmla="*/ 48436 w 1087944"/>
              <a:gd name="connsiteY4" fmla="*/ 0 h 393431"/>
              <a:gd name="connsiteX0" fmla="*/ 48436 w 4472120"/>
              <a:gd name="connsiteY0" fmla="*/ 0 h 391284"/>
              <a:gd name="connsiteX1" fmla="*/ 1027511 w 4472120"/>
              <a:gd name="connsiteY1" fmla="*/ 109402 h 391284"/>
              <a:gd name="connsiteX2" fmla="*/ 4472120 w 4472120"/>
              <a:gd name="connsiteY2" fmla="*/ 321302 h 391284"/>
              <a:gd name="connsiteX3" fmla="*/ 0 w 4472120"/>
              <a:gd name="connsiteY3" fmla="*/ 391285 h 391284"/>
              <a:gd name="connsiteX4" fmla="*/ 48436 w 4472120"/>
              <a:gd name="connsiteY4" fmla="*/ 0 h 391284"/>
              <a:gd name="connsiteX0" fmla="*/ 48436 w 4550640"/>
              <a:gd name="connsiteY0" fmla="*/ 0 h 391284"/>
              <a:gd name="connsiteX1" fmla="*/ 4550640 w 4550640"/>
              <a:gd name="connsiteY1" fmla="*/ 37273 h 391284"/>
              <a:gd name="connsiteX2" fmla="*/ 4472120 w 4550640"/>
              <a:gd name="connsiteY2" fmla="*/ 321302 h 391284"/>
              <a:gd name="connsiteX3" fmla="*/ 0 w 4550640"/>
              <a:gd name="connsiteY3" fmla="*/ 391285 h 391284"/>
              <a:gd name="connsiteX4" fmla="*/ 48436 w 4550640"/>
              <a:gd name="connsiteY4" fmla="*/ 0 h 391284"/>
              <a:gd name="connsiteX0" fmla="*/ 48436 w 4562546"/>
              <a:gd name="connsiteY0" fmla="*/ 0 h 391284"/>
              <a:gd name="connsiteX1" fmla="*/ 4562546 w 4562546"/>
              <a:gd name="connsiteY1" fmla="*/ 119386 h 391284"/>
              <a:gd name="connsiteX2" fmla="*/ 4472120 w 4562546"/>
              <a:gd name="connsiteY2" fmla="*/ 321302 h 391284"/>
              <a:gd name="connsiteX3" fmla="*/ 0 w 4562546"/>
              <a:gd name="connsiteY3" fmla="*/ 391285 h 391284"/>
              <a:gd name="connsiteX4" fmla="*/ 48436 w 4562546"/>
              <a:gd name="connsiteY4" fmla="*/ 0 h 391284"/>
              <a:gd name="connsiteX0" fmla="*/ 48436 w 4536352"/>
              <a:gd name="connsiteY0" fmla="*/ 0 h 391284"/>
              <a:gd name="connsiteX1" fmla="*/ 4536352 w 4536352"/>
              <a:gd name="connsiteY1" fmla="*/ 48223 h 391284"/>
              <a:gd name="connsiteX2" fmla="*/ 4472120 w 4536352"/>
              <a:gd name="connsiteY2" fmla="*/ 321302 h 391284"/>
              <a:gd name="connsiteX3" fmla="*/ 0 w 4536352"/>
              <a:gd name="connsiteY3" fmla="*/ 391285 h 391284"/>
              <a:gd name="connsiteX4" fmla="*/ 48436 w 4536352"/>
              <a:gd name="connsiteY4" fmla="*/ 0 h 391284"/>
              <a:gd name="connsiteX0" fmla="*/ 55580 w 4536352"/>
              <a:gd name="connsiteY0" fmla="*/ 0 h 363914"/>
              <a:gd name="connsiteX1" fmla="*/ 4536352 w 4536352"/>
              <a:gd name="connsiteY1" fmla="*/ 20853 h 363914"/>
              <a:gd name="connsiteX2" fmla="*/ 4472120 w 4536352"/>
              <a:gd name="connsiteY2" fmla="*/ 293932 h 363914"/>
              <a:gd name="connsiteX3" fmla="*/ 0 w 4536352"/>
              <a:gd name="connsiteY3" fmla="*/ 363915 h 363914"/>
              <a:gd name="connsiteX4" fmla="*/ 55580 w 4536352"/>
              <a:gd name="connsiteY4" fmla="*/ 0 h 363914"/>
              <a:gd name="connsiteX0" fmla="*/ 131780 w 4536352"/>
              <a:gd name="connsiteY0" fmla="*/ 154319 h 343061"/>
              <a:gd name="connsiteX1" fmla="*/ 4536352 w 4536352"/>
              <a:gd name="connsiteY1" fmla="*/ 0 h 343061"/>
              <a:gd name="connsiteX2" fmla="*/ 4472120 w 4536352"/>
              <a:gd name="connsiteY2" fmla="*/ 273079 h 343061"/>
              <a:gd name="connsiteX3" fmla="*/ 0 w 4536352"/>
              <a:gd name="connsiteY3" fmla="*/ 343062 h 343061"/>
              <a:gd name="connsiteX4" fmla="*/ 131780 w 4536352"/>
              <a:gd name="connsiteY4" fmla="*/ 154319 h 343061"/>
              <a:gd name="connsiteX0" fmla="*/ 48436 w 4536352"/>
              <a:gd name="connsiteY0" fmla="*/ 0 h 369387"/>
              <a:gd name="connsiteX1" fmla="*/ 4536352 w 4536352"/>
              <a:gd name="connsiteY1" fmla="*/ 26326 h 369387"/>
              <a:gd name="connsiteX2" fmla="*/ 4472120 w 4536352"/>
              <a:gd name="connsiteY2" fmla="*/ 299405 h 369387"/>
              <a:gd name="connsiteX3" fmla="*/ 0 w 4536352"/>
              <a:gd name="connsiteY3" fmla="*/ 369388 h 369387"/>
              <a:gd name="connsiteX4" fmla="*/ 48436 w 4536352"/>
              <a:gd name="connsiteY4" fmla="*/ 0 h 3693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6352" h="369387">
                <a:moveTo>
                  <a:pt x="48436" y="0"/>
                </a:moveTo>
                <a:lnTo>
                  <a:pt x="4536352" y="26326"/>
                </a:lnTo>
                <a:lnTo>
                  <a:pt x="4472120" y="299405"/>
                </a:lnTo>
                <a:lnTo>
                  <a:pt x="0" y="369388"/>
                </a:lnTo>
                <a:lnTo>
                  <a:pt x="48436"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Freeform 18"/>
          <p:cNvSpPr/>
          <p:nvPr/>
        </p:nvSpPr>
        <p:spPr bwMode="gray">
          <a:xfrm>
            <a:off x="1411361" y="6550388"/>
            <a:ext cx="9519352" cy="318498"/>
          </a:xfrm>
          <a:custGeom>
            <a:avLst/>
            <a:gdLst>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2515 w 1367073"/>
              <a:gd name="connsiteY3" fmla="*/ 130628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2899 w 1367073"/>
              <a:gd name="connsiteY3" fmla="*/ 135155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1760 w 1367073"/>
              <a:gd name="connsiteY3" fmla="*/ 146472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0886 w 1367073"/>
              <a:gd name="connsiteY5" fmla="*/ 206828 h 209846"/>
              <a:gd name="connsiteX6" fmla="*/ 0 w 1367073"/>
              <a:gd name="connsiteY6" fmla="*/ 0 h 209846"/>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833 w 1367073"/>
              <a:gd name="connsiteY5" fmla="*/ 208337 h 209846"/>
              <a:gd name="connsiteX6" fmla="*/ 0 w 1367073"/>
              <a:gd name="connsiteY6" fmla="*/ 0 h 209846"/>
              <a:gd name="connsiteX0" fmla="*/ 0 w 1367073"/>
              <a:gd name="connsiteY0" fmla="*/ 0 h 385634"/>
              <a:gd name="connsiteX1" fmla="*/ 1230086 w 1367073"/>
              <a:gd name="connsiteY1" fmla="*/ 21771 h 385634"/>
              <a:gd name="connsiteX2" fmla="*/ 1367073 w 1367073"/>
              <a:gd name="connsiteY2" fmla="*/ 143886 h 385634"/>
              <a:gd name="connsiteX3" fmla="*/ 521760 w 1367073"/>
              <a:gd name="connsiteY3" fmla="*/ 146472 h 385634"/>
              <a:gd name="connsiteX4" fmla="*/ 507856 w 1367073"/>
              <a:gd name="connsiteY4" fmla="*/ 209846 h 385634"/>
              <a:gd name="connsiteX5" fmla="*/ 7869 w 1367073"/>
              <a:gd name="connsiteY5" fmla="*/ 385634 h 385634"/>
              <a:gd name="connsiteX6" fmla="*/ 0 w 1367073"/>
              <a:gd name="connsiteY6" fmla="*/ 0 h 385634"/>
              <a:gd name="connsiteX0" fmla="*/ 0 w 1367073"/>
              <a:gd name="connsiteY0" fmla="*/ 0 h 390161"/>
              <a:gd name="connsiteX1" fmla="*/ 1230086 w 1367073"/>
              <a:gd name="connsiteY1" fmla="*/ 21771 h 390161"/>
              <a:gd name="connsiteX2" fmla="*/ 1367073 w 1367073"/>
              <a:gd name="connsiteY2" fmla="*/ 143886 h 390161"/>
              <a:gd name="connsiteX3" fmla="*/ 521760 w 1367073"/>
              <a:gd name="connsiteY3" fmla="*/ 146472 h 390161"/>
              <a:gd name="connsiteX4" fmla="*/ 1091050 w 1367073"/>
              <a:gd name="connsiteY4" fmla="*/ 390161 h 390161"/>
              <a:gd name="connsiteX5" fmla="*/ 7869 w 1367073"/>
              <a:gd name="connsiteY5" fmla="*/ 385634 h 390161"/>
              <a:gd name="connsiteX6" fmla="*/ 0 w 1367073"/>
              <a:gd name="connsiteY6" fmla="*/ 0 h 390161"/>
              <a:gd name="connsiteX0" fmla="*/ 0 w 1367073"/>
              <a:gd name="connsiteY0" fmla="*/ 0 h 390161"/>
              <a:gd name="connsiteX1" fmla="*/ 1230086 w 1367073"/>
              <a:gd name="connsiteY1" fmla="*/ 21771 h 390161"/>
              <a:gd name="connsiteX2" fmla="*/ 1367073 w 1367073"/>
              <a:gd name="connsiteY2" fmla="*/ 143886 h 390161"/>
              <a:gd name="connsiteX3" fmla="*/ 1023473 w 1367073"/>
              <a:gd name="connsiteY3" fmla="*/ 113276 h 390161"/>
              <a:gd name="connsiteX4" fmla="*/ 1091050 w 1367073"/>
              <a:gd name="connsiteY4" fmla="*/ 390161 h 390161"/>
              <a:gd name="connsiteX5" fmla="*/ 7869 w 1367073"/>
              <a:gd name="connsiteY5" fmla="*/ 385634 h 390161"/>
              <a:gd name="connsiteX6" fmla="*/ 0 w 1367073"/>
              <a:gd name="connsiteY6" fmla="*/ 0 h 390161"/>
              <a:gd name="connsiteX0" fmla="*/ 0 w 1230086"/>
              <a:gd name="connsiteY0" fmla="*/ 0 h 390161"/>
              <a:gd name="connsiteX1" fmla="*/ 1230086 w 1230086"/>
              <a:gd name="connsiteY1" fmla="*/ 21771 h 390161"/>
              <a:gd name="connsiteX2" fmla="*/ 457200 w 1230086"/>
              <a:gd name="connsiteY2" fmla="*/ 113708 h 390161"/>
              <a:gd name="connsiteX3" fmla="*/ 1023473 w 1230086"/>
              <a:gd name="connsiteY3" fmla="*/ 113276 h 390161"/>
              <a:gd name="connsiteX4" fmla="*/ 1091050 w 1230086"/>
              <a:gd name="connsiteY4" fmla="*/ 390161 h 390161"/>
              <a:gd name="connsiteX5" fmla="*/ 7869 w 1230086"/>
              <a:gd name="connsiteY5" fmla="*/ 385634 h 390161"/>
              <a:gd name="connsiteX6" fmla="*/ 0 w 1230086"/>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23473 w 1091050"/>
              <a:gd name="connsiteY3" fmla="*/ 113276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3106 w 1091050"/>
              <a:gd name="connsiteY5" fmla="*/ 388015 h 390161"/>
              <a:gd name="connsiteX6" fmla="*/ 0 w 1091050"/>
              <a:gd name="connsiteY6" fmla="*/ 0 h 390161"/>
              <a:gd name="connsiteX0" fmla="*/ 2692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2692 w 1088979"/>
              <a:gd name="connsiteY6" fmla="*/ 697 h 388477"/>
              <a:gd name="connsiteX0" fmla="*/ 310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310 w 1088979"/>
              <a:gd name="connsiteY6" fmla="*/ 697 h 388477"/>
              <a:gd name="connsiteX0" fmla="*/ 310 w 1088979"/>
              <a:gd name="connsiteY0" fmla="*/ 697 h 388477"/>
              <a:gd name="connsiteX1" fmla="*/ 498339 w 1088979"/>
              <a:gd name="connsiteY1" fmla="*/ 0 h 388477"/>
              <a:gd name="connsiteX2" fmla="*/ 1028546 w 1088979"/>
              <a:gd name="connsiteY2" fmla="*/ 104448 h 388477"/>
              <a:gd name="connsiteX3" fmla="*/ 1088979 w 1088979"/>
              <a:gd name="connsiteY3" fmla="*/ 388477 h 388477"/>
              <a:gd name="connsiteX4" fmla="*/ 1035 w 1088979"/>
              <a:gd name="connsiteY4" fmla="*/ 386331 h 388477"/>
              <a:gd name="connsiteX5" fmla="*/ 310 w 1088979"/>
              <a:gd name="connsiteY5" fmla="*/ 697 h 388477"/>
              <a:gd name="connsiteX0" fmla="*/ 310 w 1088979"/>
              <a:gd name="connsiteY0" fmla="*/ 0 h 387780"/>
              <a:gd name="connsiteX1" fmla="*/ 1028546 w 1088979"/>
              <a:gd name="connsiteY1" fmla="*/ 103751 h 387780"/>
              <a:gd name="connsiteX2" fmla="*/ 1088979 w 1088979"/>
              <a:gd name="connsiteY2" fmla="*/ 387780 h 387780"/>
              <a:gd name="connsiteX3" fmla="*/ 1035 w 1088979"/>
              <a:gd name="connsiteY3" fmla="*/ 385634 h 387780"/>
              <a:gd name="connsiteX4" fmla="*/ 310 w 1088979"/>
              <a:gd name="connsiteY4" fmla="*/ 0 h 387780"/>
              <a:gd name="connsiteX0" fmla="*/ 49471 w 1088979"/>
              <a:gd name="connsiteY0" fmla="*/ 0 h 393431"/>
              <a:gd name="connsiteX1" fmla="*/ 1028546 w 1088979"/>
              <a:gd name="connsiteY1" fmla="*/ 109402 h 393431"/>
              <a:gd name="connsiteX2" fmla="*/ 1088979 w 1088979"/>
              <a:gd name="connsiteY2" fmla="*/ 393431 h 393431"/>
              <a:gd name="connsiteX3" fmla="*/ 1035 w 1088979"/>
              <a:gd name="connsiteY3" fmla="*/ 391285 h 393431"/>
              <a:gd name="connsiteX4" fmla="*/ 49471 w 1088979"/>
              <a:gd name="connsiteY4" fmla="*/ 0 h 393431"/>
              <a:gd name="connsiteX0" fmla="*/ 48436 w 1087944"/>
              <a:gd name="connsiteY0" fmla="*/ 0 h 393431"/>
              <a:gd name="connsiteX1" fmla="*/ 1027511 w 1087944"/>
              <a:gd name="connsiteY1" fmla="*/ 109402 h 393431"/>
              <a:gd name="connsiteX2" fmla="*/ 1087944 w 1087944"/>
              <a:gd name="connsiteY2" fmla="*/ 393431 h 393431"/>
              <a:gd name="connsiteX3" fmla="*/ 0 w 1087944"/>
              <a:gd name="connsiteY3" fmla="*/ 391285 h 393431"/>
              <a:gd name="connsiteX4" fmla="*/ 48436 w 1087944"/>
              <a:gd name="connsiteY4" fmla="*/ 0 h 393431"/>
              <a:gd name="connsiteX0" fmla="*/ 48436 w 4472120"/>
              <a:gd name="connsiteY0" fmla="*/ 0 h 391284"/>
              <a:gd name="connsiteX1" fmla="*/ 1027511 w 4472120"/>
              <a:gd name="connsiteY1" fmla="*/ 109402 h 391284"/>
              <a:gd name="connsiteX2" fmla="*/ 4472120 w 4472120"/>
              <a:gd name="connsiteY2" fmla="*/ 321302 h 391284"/>
              <a:gd name="connsiteX3" fmla="*/ 0 w 4472120"/>
              <a:gd name="connsiteY3" fmla="*/ 391285 h 391284"/>
              <a:gd name="connsiteX4" fmla="*/ 48436 w 4472120"/>
              <a:gd name="connsiteY4" fmla="*/ 0 h 391284"/>
              <a:gd name="connsiteX0" fmla="*/ 48436 w 4550640"/>
              <a:gd name="connsiteY0" fmla="*/ 0 h 391284"/>
              <a:gd name="connsiteX1" fmla="*/ 4550640 w 4550640"/>
              <a:gd name="connsiteY1" fmla="*/ 37273 h 391284"/>
              <a:gd name="connsiteX2" fmla="*/ 4472120 w 4550640"/>
              <a:gd name="connsiteY2" fmla="*/ 321302 h 391284"/>
              <a:gd name="connsiteX3" fmla="*/ 0 w 4550640"/>
              <a:gd name="connsiteY3" fmla="*/ 391285 h 391284"/>
              <a:gd name="connsiteX4" fmla="*/ 48436 w 4550640"/>
              <a:gd name="connsiteY4" fmla="*/ 0 h 391284"/>
              <a:gd name="connsiteX0" fmla="*/ 48436 w 4562546"/>
              <a:gd name="connsiteY0" fmla="*/ 0 h 391284"/>
              <a:gd name="connsiteX1" fmla="*/ 4562546 w 4562546"/>
              <a:gd name="connsiteY1" fmla="*/ 119386 h 391284"/>
              <a:gd name="connsiteX2" fmla="*/ 4472120 w 4562546"/>
              <a:gd name="connsiteY2" fmla="*/ 321302 h 391284"/>
              <a:gd name="connsiteX3" fmla="*/ 0 w 4562546"/>
              <a:gd name="connsiteY3" fmla="*/ 391285 h 391284"/>
              <a:gd name="connsiteX4" fmla="*/ 48436 w 4562546"/>
              <a:gd name="connsiteY4" fmla="*/ 0 h 391284"/>
              <a:gd name="connsiteX0" fmla="*/ 48436 w 4536352"/>
              <a:gd name="connsiteY0" fmla="*/ 0 h 391284"/>
              <a:gd name="connsiteX1" fmla="*/ 4536352 w 4536352"/>
              <a:gd name="connsiteY1" fmla="*/ 48223 h 391284"/>
              <a:gd name="connsiteX2" fmla="*/ 4472120 w 4536352"/>
              <a:gd name="connsiteY2" fmla="*/ 321302 h 391284"/>
              <a:gd name="connsiteX3" fmla="*/ 0 w 4536352"/>
              <a:gd name="connsiteY3" fmla="*/ 391285 h 391284"/>
              <a:gd name="connsiteX4" fmla="*/ 48436 w 4536352"/>
              <a:gd name="connsiteY4" fmla="*/ 0 h 391284"/>
              <a:gd name="connsiteX0" fmla="*/ 55580 w 4536352"/>
              <a:gd name="connsiteY0" fmla="*/ 0 h 363914"/>
              <a:gd name="connsiteX1" fmla="*/ 4536352 w 4536352"/>
              <a:gd name="connsiteY1" fmla="*/ 20853 h 363914"/>
              <a:gd name="connsiteX2" fmla="*/ 4472120 w 4536352"/>
              <a:gd name="connsiteY2" fmla="*/ 293932 h 363914"/>
              <a:gd name="connsiteX3" fmla="*/ 0 w 4536352"/>
              <a:gd name="connsiteY3" fmla="*/ 363915 h 363914"/>
              <a:gd name="connsiteX4" fmla="*/ 55580 w 4536352"/>
              <a:gd name="connsiteY4" fmla="*/ 0 h 363914"/>
              <a:gd name="connsiteX0" fmla="*/ 131780 w 4536352"/>
              <a:gd name="connsiteY0" fmla="*/ 154319 h 343061"/>
              <a:gd name="connsiteX1" fmla="*/ 4536352 w 4536352"/>
              <a:gd name="connsiteY1" fmla="*/ 0 h 343061"/>
              <a:gd name="connsiteX2" fmla="*/ 4472120 w 4536352"/>
              <a:gd name="connsiteY2" fmla="*/ 273079 h 343061"/>
              <a:gd name="connsiteX3" fmla="*/ 0 w 4536352"/>
              <a:gd name="connsiteY3" fmla="*/ 343062 h 343061"/>
              <a:gd name="connsiteX4" fmla="*/ 131780 w 4536352"/>
              <a:gd name="connsiteY4" fmla="*/ 154319 h 343061"/>
              <a:gd name="connsiteX0" fmla="*/ 48436 w 4536352"/>
              <a:gd name="connsiteY0" fmla="*/ 0 h 369387"/>
              <a:gd name="connsiteX1" fmla="*/ 4536352 w 4536352"/>
              <a:gd name="connsiteY1" fmla="*/ 26326 h 369387"/>
              <a:gd name="connsiteX2" fmla="*/ 4472120 w 4536352"/>
              <a:gd name="connsiteY2" fmla="*/ 299405 h 369387"/>
              <a:gd name="connsiteX3" fmla="*/ 0 w 4536352"/>
              <a:gd name="connsiteY3" fmla="*/ 369388 h 369387"/>
              <a:gd name="connsiteX4" fmla="*/ 48436 w 4536352"/>
              <a:gd name="connsiteY4" fmla="*/ 0 h 369387"/>
              <a:gd name="connsiteX0" fmla="*/ 48436 w 4536352"/>
              <a:gd name="connsiteY0" fmla="*/ 0 h 369388"/>
              <a:gd name="connsiteX1" fmla="*/ 4536352 w 4536352"/>
              <a:gd name="connsiteY1" fmla="*/ 26326 h 369388"/>
              <a:gd name="connsiteX2" fmla="*/ 4507345 w 4536352"/>
              <a:gd name="connsiteY2" fmla="*/ 341536 h 369388"/>
              <a:gd name="connsiteX3" fmla="*/ 0 w 4536352"/>
              <a:gd name="connsiteY3" fmla="*/ 369388 h 369388"/>
              <a:gd name="connsiteX4" fmla="*/ 48436 w 4536352"/>
              <a:gd name="connsiteY4" fmla="*/ 0 h 369388"/>
              <a:gd name="connsiteX0" fmla="*/ 0 w 4601879"/>
              <a:gd name="connsiteY0" fmla="*/ 52440 h 343062"/>
              <a:gd name="connsiteX1" fmla="*/ 4601879 w 4601879"/>
              <a:gd name="connsiteY1" fmla="*/ 0 h 343062"/>
              <a:gd name="connsiteX2" fmla="*/ 4572872 w 4601879"/>
              <a:gd name="connsiteY2" fmla="*/ 315210 h 343062"/>
              <a:gd name="connsiteX3" fmla="*/ 65527 w 4601879"/>
              <a:gd name="connsiteY3" fmla="*/ 343062 h 343062"/>
              <a:gd name="connsiteX4" fmla="*/ 0 w 4601879"/>
              <a:gd name="connsiteY4" fmla="*/ 52440 h 343062"/>
              <a:gd name="connsiteX0" fmla="*/ 0 w 4563837"/>
              <a:gd name="connsiteY0" fmla="*/ 22845 h 343062"/>
              <a:gd name="connsiteX1" fmla="*/ 4563837 w 4563837"/>
              <a:gd name="connsiteY1" fmla="*/ 0 h 343062"/>
              <a:gd name="connsiteX2" fmla="*/ 4534830 w 4563837"/>
              <a:gd name="connsiteY2" fmla="*/ 315210 h 343062"/>
              <a:gd name="connsiteX3" fmla="*/ 27485 w 4563837"/>
              <a:gd name="connsiteY3" fmla="*/ 343062 h 343062"/>
              <a:gd name="connsiteX4" fmla="*/ 0 w 4563837"/>
              <a:gd name="connsiteY4" fmla="*/ 22845 h 343062"/>
              <a:gd name="connsiteX0" fmla="*/ 0 w 4563837"/>
              <a:gd name="connsiteY0" fmla="*/ 22845 h 332300"/>
              <a:gd name="connsiteX1" fmla="*/ 4563837 w 4563837"/>
              <a:gd name="connsiteY1" fmla="*/ 0 h 332300"/>
              <a:gd name="connsiteX2" fmla="*/ 4534830 w 4563837"/>
              <a:gd name="connsiteY2" fmla="*/ 315210 h 332300"/>
              <a:gd name="connsiteX3" fmla="*/ 32050 w 4563837"/>
              <a:gd name="connsiteY3" fmla="*/ 332300 h 332300"/>
              <a:gd name="connsiteX4" fmla="*/ 0 w 4563837"/>
              <a:gd name="connsiteY4" fmla="*/ 22845 h 332300"/>
              <a:gd name="connsiteX0" fmla="*/ 0 w 4563837"/>
              <a:gd name="connsiteY0" fmla="*/ 22845 h 332300"/>
              <a:gd name="connsiteX1" fmla="*/ 4563837 w 4563837"/>
              <a:gd name="connsiteY1" fmla="*/ 0 h 332300"/>
              <a:gd name="connsiteX2" fmla="*/ 4512005 w 4563837"/>
              <a:gd name="connsiteY2" fmla="*/ 328662 h 332300"/>
              <a:gd name="connsiteX3" fmla="*/ 32050 w 4563837"/>
              <a:gd name="connsiteY3" fmla="*/ 332300 h 332300"/>
              <a:gd name="connsiteX4" fmla="*/ 0 w 4563837"/>
              <a:gd name="connsiteY4" fmla="*/ 22845 h 332300"/>
              <a:gd name="connsiteX0" fmla="*/ 0 w 4562315"/>
              <a:gd name="connsiteY0" fmla="*/ 30917 h 340372"/>
              <a:gd name="connsiteX1" fmla="*/ 4562315 w 4562315"/>
              <a:gd name="connsiteY1" fmla="*/ 0 h 340372"/>
              <a:gd name="connsiteX2" fmla="*/ 4512005 w 4562315"/>
              <a:gd name="connsiteY2" fmla="*/ 336734 h 340372"/>
              <a:gd name="connsiteX3" fmla="*/ 32050 w 4562315"/>
              <a:gd name="connsiteY3" fmla="*/ 340372 h 340372"/>
              <a:gd name="connsiteX4" fmla="*/ 0 w 4562315"/>
              <a:gd name="connsiteY4" fmla="*/ 30917 h 340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2315" h="340372">
                <a:moveTo>
                  <a:pt x="0" y="30917"/>
                </a:moveTo>
                <a:lnTo>
                  <a:pt x="4562315" y="0"/>
                </a:lnTo>
                <a:lnTo>
                  <a:pt x="4512005" y="336734"/>
                </a:lnTo>
                <a:lnTo>
                  <a:pt x="32050" y="340372"/>
                </a:lnTo>
                <a:lnTo>
                  <a:pt x="0" y="3091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Freeform 19"/>
          <p:cNvSpPr/>
          <p:nvPr/>
        </p:nvSpPr>
        <p:spPr bwMode="gray">
          <a:xfrm>
            <a:off x="6673851" y="6324681"/>
            <a:ext cx="1569095" cy="200026"/>
          </a:xfrm>
          <a:custGeom>
            <a:avLst/>
            <a:gdLst>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2515 w 1367073"/>
              <a:gd name="connsiteY3" fmla="*/ 130628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2899 w 1367073"/>
              <a:gd name="connsiteY3" fmla="*/ 135155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1760 w 1367073"/>
              <a:gd name="connsiteY3" fmla="*/ 146472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0886 w 1367073"/>
              <a:gd name="connsiteY5" fmla="*/ 206828 h 209846"/>
              <a:gd name="connsiteX6" fmla="*/ 0 w 1367073"/>
              <a:gd name="connsiteY6" fmla="*/ 0 h 209846"/>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833 w 1367073"/>
              <a:gd name="connsiteY5" fmla="*/ 208337 h 209846"/>
              <a:gd name="connsiteX6" fmla="*/ 0 w 1367073"/>
              <a:gd name="connsiteY6" fmla="*/ 0 h 209846"/>
              <a:gd name="connsiteX0" fmla="*/ 0 w 1367073"/>
              <a:gd name="connsiteY0" fmla="*/ 0 h 385634"/>
              <a:gd name="connsiteX1" fmla="*/ 1230086 w 1367073"/>
              <a:gd name="connsiteY1" fmla="*/ 21771 h 385634"/>
              <a:gd name="connsiteX2" fmla="*/ 1367073 w 1367073"/>
              <a:gd name="connsiteY2" fmla="*/ 143886 h 385634"/>
              <a:gd name="connsiteX3" fmla="*/ 521760 w 1367073"/>
              <a:gd name="connsiteY3" fmla="*/ 146472 h 385634"/>
              <a:gd name="connsiteX4" fmla="*/ 507856 w 1367073"/>
              <a:gd name="connsiteY4" fmla="*/ 209846 h 385634"/>
              <a:gd name="connsiteX5" fmla="*/ 7869 w 1367073"/>
              <a:gd name="connsiteY5" fmla="*/ 385634 h 385634"/>
              <a:gd name="connsiteX6" fmla="*/ 0 w 1367073"/>
              <a:gd name="connsiteY6" fmla="*/ 0 h 385634"/>
              <a:gd name="connsiteX0" fmla="*/ 0 w 1367073"/>
              <a:gd name="connsiteY0" fmla="*/ 0 h 390161"/>
              <a:gd name="connsiteX1" fmla="*/ 1230086 w 1367073"/>
              <a:gd name="connsiteY1" fmla="*/ 21771 h 390161"/>
              <a:gd name="connsiteX2" fmla="*/ 1367073 w 1367073"/>
              <a:gd name="connsiteY2" fmla="*/ 143886 h 390161"/>
              <a:gd name="connsiteX3" fmla="*/ 521760 w 1367073"/>
              <a:gd name="connsiteY3" fmla="*/ 146472 h 390161"/>
              <a:gd name="connsiteX4" fmla="*/ 1091050 w 1367073"/>
              <a:gd name="connsiteY4" fmla="*/ 390161 h 390161"/>
              <a:gd name="connsiteX5" fmla="*/ 7869 w 1367073"/>
              <a:gd name="connsiteY5" fmla="*/ 385634 h 390161"/>
              <a:gd name="connsiteX6" fmla="*/ 0 w 1367073"/>
              <a:gd name="connsiteY6" fmla="*/ 0 h 390161"/>
              <a:gd name="connsiteX0" fmla="*/ 0 w 1367073"/>
              <a:gd name="connsiteY0" fmla="*/ 0 h 390161"/>
              <a:gd name="connsiteX1" fmla="*/ 1230086 w 1367073"/>
              <a:gd name="connsiteY1" fmla="*/ 21771 h 390161"/>
              <a:gd name="connsiteX2" fmla="*/ 1367073 w 1367073"/>
              <a:gd name="connsiteY2" fmla="*/ 143886 h 390161"/>
              <a:gd name="connsiteX3" fmla="*/ 1023473 w 1367073"/>
              <a:gd name="connsiteY3" fmla="*/ 113276 h 390161"/>
              <a:gd name="connsiteX4" fmla="*/ 1091050 w 1367073"/>
              <a:gd name="connsiteY4" fmla="*/ 390161 h 390161"/>
              <a:gd name="connsiteX5" fmla="*/ 7869 w 1367073"/>
              <a:gd name="connsiteY5" fmla="*/ 385634 h 390161"/>
              <a:gd name="connsiteX6" fmla="*/ 0 w 1367073"/>
              <a:gd name="connsiteY6" fmla="*/ 0 h 390161"/>
              <a:gd name="connsiteX0" fmla="*/ 0 w 1230086"/>
              <a:gd name="connsiteY0" fmla="*/ 0 h 390161"/>
              <a:gd name="connsiteX1" fmla="*/ 1230086 w 1230086"/>
              <a:gd name="connsiteY1" fmla="*/ 21771 h 390161"/>
              <a:gd name="connsiteX2" fmla="*/ 457200 w 1230086"/>
              <a:gd name="connsiteY2" fmla="*/ 113708 h 390161"/>
              <a:gd name="connsiteX3" fmla="*/ 1023473 w 1230086"/>
              <a:gd name="connsiteY3" fmla="*/ 113276 h 390161"/>
              <a:gd name="connsiteX4" fmla="*/ 1091050 w 1230086"/>
              <a:gd name="connsiteY4" fmla="*/ 390161 h 390161"/>
              <a:gd name="connsiteX5" fmla="*/ 7869 w 1230086"/>
              <a:gd name="connsiteY5" fmla="*/ 385634 h 390161"/>
              <a:gd name="connsiteX6" fmla="*/ 0 w 1230086"/>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23473 w 1091050"/>
              <a:gd name="connsiteY3" fmla="*/ 113276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3106 w 1091050"/>
              <a:gd name="connsiteY5" fmla="*/ 388015 h 390161"/>
              <a:gd name="connsiteX6" fmla="*/ 0 w 1091050"/>
              <a:gd name="connsiteY6" fmla="*/ 0 h 390161"/>
              <a:gd name="connsiteX0" fmla="*/ 2692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2692 w 1088979"/>
              <a:gd name="connsiteY6" fmla="*/ 697 h 388477"/>
              <a:gd name="connsiteX0" fmla="*/ 310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310 w 1088979"/>
              <a:gd name="connsiteY6" fmla="*/ 697 h 388477"/>
              <a:gd name="connsiteX0" fmla="*/ 310 w 1088979"/>
              <a:gd name="connsiteY0" fmla="*/ 697 h 388477"/>
              <a:gd name="connsiteX1" fmla="*/ 498339 w 1088979"/>
              <a:gd name="connsiteY1" fmla="*/ 0 h 388477"/>
              <a:gd name="connsiteX2" fmla="*/ 1028546 w 1088979"/>
              <a:gd name="connsiteY2" fmla="*/ 104448 h 388477"/>
              <a:gd name="connsiteX3" fmla="*/ 1088979 w 1088979"/>
              <a:gd name="connsiteY3" fmla="*/ 388477 h 388477"/>
              <a:gd name="connsiteX4" fmla="*/ 1035 w 1088979"/>
              <a:gd name="connsiteY4" fmla="*/ 386331 h 388477"/>
              <a:gd name="connsiteX5" fmla="*/ 310 w 1088979"/>
              <a:gd name="connsiteY5" fmla="*/ 697 h 388477"/>
              <a:gd name="connsiteX0" fmla="*/ 310 w 1088979"/>
              <a:gd name="connsiteY0" fmla="*/ 0 h 387780"/>
              <a:gd name="connsiteX1" fmla="*/ 1028546 w 1088979"/>
              <a:gd name="connsiteY1" fmla="*/ 103751 h 387780"/>
              <a:gd name="connsiteX2" fmla="*/ 1088979 w 1088979"/>
              <a:gd name="connsiteY2" fmla="*/ 387780 h 387780"/>
              <a:gd name="connsiteX3" fmla="*/ 1035 w 1088979"/>
              <a:gd name="connsiteY3" fmla="*/ 385634 h 387780"/>
              <a:gd name="connsiteX4" fmla="*/ 310 w 1088979"/>
              <a:gd name="connsiteY4" fmla="*/ 0 h 387780"/>
              <a:gd name="connsiteX0" fmla="*/ 49471 w 1088979"/>
              <a:gd name="connsiteY0" fmla="*/ 0 h 393431"/>
              <a:gd name="connsiteX1" fmla="*/ 1028546 w 1088979"/>
              <a:gd name="connsiteY1" fmla="*/ 109402 h 393431"/>
              <a:gd name="connsiteX2" fmla="*/ 1088979 w 1088979"/>
              <a:gd name="connsiteY2" fmla="*/ 393431 h 393431"/>
              <a:gd name="connsiteX3" fmla="*/ 1035 w 1088979"/>
              <a:gd name="connsiteY3" fmla="*/ 391285 h 393431"/>
              <a:gd name="connsiteX4" fmla="*/ 49471 w 1088979"/>
              <a:gd name="connsiteY4" fmla="*/ 0 h 393431"/>
              <a:gd name="connsiteX0" fmla="*/ 48436 w 1087944"/>
              <a:gd name="connsiteY0" fmla="*/ 0 h 393431"/>
              <a:gd name="connsiteX1" fmla="*/ 1027511 w 1087944"/>
              <a:gd name="connsiteY1" fmla="*/ 109402 h 393431"/>
              <a:gd name="connsiteX2" fmla="*/ 1087944 w 1087944"/>
              <a:gd name="connsiteY2" fmla="*/ 393431 h 393431"/>
              <a:gd name="connsiteX3" fmla="*/ 0 w 1087944"/>
              <a:gd name="connsiteY3" fmla="*/ 391285 h 393431"/>
              <a:gd name="connsiteX4" fmla="*/ 48436 w 1087944"/>
              <a:gd name="connsiteY4" fmla="*/ 0 h 393431"/>
              <a:gd name="connsiteX0" fmla="*/ 48436 w 4472120"/>
              <a:gd name="connsiteY0" fmla="*/ 0 h 391284"/>
              <a:gd name="connsiteX1" fmla="*/ 1027511 w 4472120"/>
              <a:gd name="connsiteY1" fmla="*/ 109402 h 391284"/>
              <a:gd name="connsiteX2" fmla="*/ 4472120 w 4472120"/>
              <a:gd name="connsiteY2" fmla="*/ 321302 h 391284"/>
              <a:gd name="connsiteX3" fmla="*/ 0 w 4472120"/>
              <a:gd name="connsiteY3" fmla="*/ 391285 h 391284"/>
              <a:gd name="connsiteX4" fmla="*/ 48436 w 4472120"/>
              <a:gd name="connsiteY4" fmla="*/ 0 h 391284"/>
              <a:gd name="connsiteX0" fmla="*/ 48436 w 4550640"/>
              <a:gd name="connsiteY0" fmla="*/ 0 h 391284"/>
              <a:gd name="connsiteX1" fmla="*/ 4550640 w 4550640"/>
              <a:gd name="connsiteY1" fmla="*/ 37273 h 391284"/>
              <a:gd name="connsiteX2" fmla="*/ 4472120 w 4550640"/>
              <a:gd name="connsiteY2" fmla="*/ 321302 h 391284"/>
              <a:gd name="connsiteX3" fmla="*/ 0 w 4550640"/>
              <a:gd name="connsiteY3" fmla="*/ 391285 h 391284"/>
              <a:gd name="connsiteX4" fmla="*/ 48436 w 4550640"/>
              <a:gd name="connsiteY4" fmla="*/ 0 h 391284"/>
              <a:gd name="connsiteX0" fmla="*/ 48436 w 4562546"/>
              <a:gd name="connsiteY0" fmla="*/ 0 h 391284"/>
              <a:gd name="connsiteX1" fmla="*/ 4562546 w 4562546"/>
              <a:gd name="connsiteY1" fmla="*/ 119386 h 391284"/>
              <a:gd name="connsiteX2" fmla="*/ 4472120 w 4562546"/>
              <a:gd name="connsiteY2" fmla="*/ 321302 h 391284"/>
              <a:gd name="connsiteX3" fmla="*/ 0 w 4562546"/>
              <a:gd name="connsiteY3" fmla="*/ 391285 h 391284"/>
              <a:gd name="connsiteX4" fmla="*/ 48436 w 4562546"/>
              <a:gd name="connsiteY4" fmla="*/ 0 h 391284"/>
              <a:gd name="connsiteX0" fmla="*/ 48436 w 4536352"/>
              <a:gd name="connsiteY0" fmla="*/ 0 h 391284"/>
              <a:gd name="connsiteX1" fmla="*/ 4536352 w 4536352"/>
              <a:gd name="connsiteY1" fmla="*/ 48223 h 391284"/>
              <a:gd name="connsiteX2" fmla="*/ 4472120 w 4536352"/>
              <a:gd name="connsiteY2" fmla="*/ 321302 h 391284"/>
              <a:gd name="connsiteX3" fmla="*/ 0 w 4536352"/>
              <a:gd name="connsiteY3" fmla="*/ 391285 h 391284"/>
              <a:gd name="connsiteX4" fmla="*/ 48436 w 4536352"/>
              <a:gd name="connsiteY4" fmla="*/ 0 h 391284"/>
              <a:gd name="connsiteX0" fmla="*/ 55580 w 4536352"/>
              <a:gd name="connsiteY0" fmla="*/ 0 h 363914"/>
              <a:gd name="connsiteX1" fmla="*/ 4536352 w 4536352"/>
              <a:gd name="connsiteY1" fmla="*/ 20853 h 363914"/>
              <a:gd name="connsiteX2" fmla="*/ 4472120 w 4536352"/>
              <a:gd name="connsiteY2" fmla="*/ 293932 h 363914"/>
              <a:gd name="connsiteX3" fmla="*/ 0 w 4536352"/>
              <a:gd name="connsiteY3" fmla="*/ 363915 h 363914"/>
              <a:gd name="connsiteX4" fmla="*/ 55580 w 4536352"/>
              <a:gd name="connsiteY4" fmla="*/ 0 h 363914"/>
              <a:gd name="connsiteX0" fmla="*/ 131780 w 4536352"/>
              <a:gd name="connsiteY0" fmla="*/ 154319 h 343061"/>
              <a:gd name="connsiteX1" fmla="*/ 4536352 w 4536352"/>
              <a:gd name="connsiteY1" fmla="*/ 0 h 343061"/>
              <a:gd name="connsiteX2" fmla="*/ 4472120 w 4536352"/>
              <a:gd name="connsiteY2" fmla="*/ 273079 h 343061"/>
              <a:gd name="connsiteX3" fmla="*/ 0 w 4536352"/>
              <a:gd name="connsiteY3" fmla="*/ 343062 h 343061"/>
              <a:gd name="connsiteX4" fmla="*/ 131780 w 4536352"/>
              <a:gd name="connsiteY4" fmla="*/ 154319 h 343061"/>
              <a:gd name="connsiteX0" fmla="*/ 48436 w 4536352"/>
              <a:gd name="connsiteY0" fmla="*/ 0 h 369387"/>
              <a:gd name="connsiteX1" fmla="*/ 4536352 w 4536352"/>
              <a:gd name="connsiteY1" fmla="*/ 26326 h 369387"/>
              <a:gd name="connsiteX2" fmla="*/ 4472120 w 4536352"/>
              <a:gd name="connsiteY2" fmla="*/ 299405 h 369387"/>
              <a:gd name="connsiteX3" fmla="*/ 0 w 4536352"/>
              <a:gd name="connsiteY3" fmla="*/ 369388 h 369387"/>
              <a:gd name="connsiteX4" fmla="*/ 48436 w 4536352"/>
              <a:gd name="connsiteY4" fmla="*/ 0 h 369387"/>
              <a:gd name="connsiteX0" fmla="*/ 142941 w 4630857"/>
              <a:gd name="connsiteY0" fmla="*/ 0 h 353997"/>
              <a:gd name="connsiteX1" fmla="*/ 4630857 w 4630857"/>
              <a:gd name="connsiteY1" fmla="*/ 26326 h 353997"/>
              <a:gd name="connsiteX2" fmla="*/ 4566625 w 4630857"/>
              <a:gd name="connsiteY2" fmla="*/ 299405 h 353997"/>
              <a:gd name="connsiteX3" fmla="*/ 0 w 4630857"/>
              <a:gd name="connsiteY3" fmla="*/ 353997 h 353997"/>
              <a:gd name="connsiteX4" fmla="*/ 142941 w 4630857"/>
              <a:gd name="connsiteY4" fmla="*/ 0 h 353997"/>
              <a:gd name="connsiteX0" fmla="*/ 379208 w 4630857"/>
              <a:gd name="connsiteY0" fmla="*/ 4456 h 327671"/>
              <a:gd name="connsiteX1" fmla="*/ 4630857 w 4630857"/>
              <a:gd name="connsiteY1" fmla="*/ 0 h 327671"/>
              <a:gd name="connsiteX2" fmla="*/ 4566625 w 4630857"/>
              <a:gd name="connsiteY2" fmla="*/ 273079 h 327671"/>
              <a:gd name="connsiteX3" fmla="*/ 0 w 4630857"/>
              <a:gd name="connsiteY3" fmla="*/ 327671 h 327671"/>
              <a:gd name="connsiteX4" fmla="*/ 379208 w 4630857"/>
              <a:gd name="connsiteY4" fmla="*/ 4456 h 327671"/>
              <a:gd name="connsiteX0" fmla="*/ 379208 w 4670581"/>
              <a:gd name="connsiteY0" fmla="*/ 4456 h 327671"/>
              <a:gd name="connsiteX1" fmla="*/ 4630857 w 4670581"/>
              <a:gd name="connsiteY1" fmla="*/ 0 h 327671"/>
              <a:gd name="connsiteX2" fmla="*/ 4670581 w 4670581"/>
              <a:gd name="connsiteY2" fmla="*/ 315405 h 327671"/>
              <a:gd name="connsiteX3" fmla="*/ 0 w 4670581"/>
              <a:gd name="connsiteY3" fmla="*/ 327671 h 327671"/>
              <a:gd name="connsiteX4" fmla="*/ 379208 w 4670581"/>
              <a:gd name="connsiteY4" fmla="*/ 4456 h 327671"/>
              <a:gd name="connsiteX0" fmla="*/ 379208 w 4670581"/>
              <a:gd name="connsiteY0" fmla="*/ -1 h 323214"/>
              <a:gd name="connsiteX1" fmla="*/ 4545802 w 4670581"/>
              <a:gd name="connsiteY1" fmla="*/ 53258 h 323214"/>
              <a:gd name="connsiteX2" fmla="*/ 4670581 w 4670581"/>
              <a:gd name="connsiteY2" fmla="*/ 310948 h 323214"/>
              <a:gd name="connsiteX3" fmla="*/ 0 w 4670581"/>
              <a:gd name="connsiteY3" fmla="*/ 323214 h 323214"/>
              <a:gd name="connsiteX4" fmla="*/ 379208 w 4670581"/>
              <a:gd name="connsiteY4" fmla="*/ -1 h 323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0581" h="323214">
                <a:moveTo>
                  <a:pt x="379208" y="-1"/>
                </a:moveTo>
                <a:lnTo>
                  <a:pt x="4545802" y="53258"/>
                </a:lnTo>
                <a:lnTo>
                  <a:pt x="4670581" y="310948"/>
                </a:lnTo>
                <a:lnTo>
                  <a:pt x="0" y="323214"/>
                </a:lnTo>
                <a:lnTo>
                  <a:pt x="379208" y="-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Freeform 20"/>
          <p:cNvSpPr/>
          <p:nvPr/>
        </p:nvSpPr>
        <p:spPr bwMode="gray">
          <a:xfrm>
            <a:off x="8224171" y="6353256"/>
            <a:ext cx="3290141" cy="166689"/>
          </a:xfrm>
          <a:custGeom>
            <a:avLst/>
            <a:gdLst>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2515 w 1367073"/>
              <a:gd name="connsiteY3" fmla="*/ 130628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2899 w 1367073"/>
              <a:gd name="connsiteY3" fmla="*/ 135155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1760 w 1367073"/>
              <a:gd name="connsiteY3" fmla="*/ 146472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0886 w 1367073"/>
              <a:gd name="connsiteY5" fmla="*/ 206828 h 209846"/>
              <a:gd name="connsiteX6" fmla="*/ 0 w 1367073"/>
              <a:gd name="connsiteY6" fmla="*/ 0 h 209846"/>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833 w 1367073"/>
              <a:gd name="connsiteY5" fmla="*/ 208337 h 209846"/>
              <a:gd name="connsiteX6" fmla="*/ 0 w 1367073"/>
              <a:gd name="connsiteY6" fmla="*/ 0 h 209846"/>
              <a:gd name="connsiteX0" fmla="*/ 0 w 1367073"/>
              <a:gd name="connsiteY0" fmla="*/ 0 h 385634"/>
              <a:gd name="connsiteX1" fmla="*/ 1230086 w 1367073"/>
              <a:gd name="connsiteY1" fmla="*/ 21771 h 385634"/>
              <a:gd name="connsiteX2" fmla="*/ 1367073 w 1367073"/>
              <a:gd name="connsiteY2" fmla="*/ 143886 h 385634"/>
              <a:gd name="connsiteX3" fmla="*/ 521760 w 1367073"/>
              <a:gd name="connsiteY3" fmla="*/ 146472 h 385634"/>
              <a:gd name="connsiteX4" fmla="*/ 507856 w 1367073"/>
              <a:gd name="connsiteY4" fmla="*/ 209846 h 385634"/>
              <a:gd name="connsiteX5" fmla="*/ 7869 w 1367073"/>
              <a:gd name="connsiteY5" fmla="*/ 385634 h 385634"/>
              <a:gd name="connsiteX6" fmla="*/ 0 w 1367073"/>
              <a:gd name="connsiteY6" fmla="*/ 0 h 385634"/>
              <a:gd name="connsiteX0" fmla="*/ 0 w 1367073"/>
              <a:gd name="connsiteY0" fmla="*/ 0 h 390161"/>
              <a:gd name="connsiteX1" fmla="*/ 1230086 w 1367073"/>
              <a:gd name="connsiteY1" fmla="*/ 21771 h 390161"/>
              <a:gd name="connsiteX2" fmla="*/ 1367073 w 1367073"/>
              <a:gd name="connsiteY2" fmla="*/ 143886 h 390161"/>
              <a:gd name="connsiteX3" fmla="*/ 521760 w 1367073"/>
              <a:gd name="connsiteY3" fmla="*/ 146472 h 390161"/>
              <a:gd name="connsiteX4" fmla="*/ 1091050 w 1367073"/>
              <a:gd name="connsiteY4" fmla="*/ 390161 h 390161"/>
              <a:gd name="connsiteX5" fmla="*/ 7869 w 1367073"/>
              <a:gd name="connsiteY5" fmla="*/ 385634 h 390161"/>
              <a:gd name="connsiteX6" fmla="*/ 0 w 1367073"/>
              <a:gd name="connsiteY6" fmla="*/ 0 h 390161"/>
              <a:gd name="connsiteX0" fmla="*/ 0 w 1367073"/>
              <a:gd name="connsiteY0" fmla="*/ 0 h 390161"/>
              <a:gd name="connsiteX1" fmla="*/ 1230086 w 1367073"/>
              <a:gd name="connsiteY1" fmla="*/ 21771 h 390161"/>
              <a:gd name="connsiteX2" fmla="*/ 1367073 w 1367073"/>
              <a:gd name="connsiteY2" fmla="*/ 143886 h 390161"/>
              <a:gd name="connsiteX3" fmla="*/ 1023473 w 1367073"/>
              <a:gd name="connsiteY3" fmla="*/ 113276 h 390161"/>
              <a:gd name="connsiteX4" fmla="*/ 1091050 w 1367073"/>
              <a:gd name="connsiteY4" fmla="*/ 390161 h 390161"/>
              <a:gd name="connsiteX5" fmla="*/ 7869 w 1367073"/>
              <a:gd name="connsiteY5" fmla="*/ 385634 h 390161"/>
              <a:gd name="connsiteX6" fmla="*/ 0 w 1367073"/>
              <a:gd name="connsiteY6" fmla="*/ 0 h 390161"/>
              <a:gd name="connsiteX0" fmla="*/ 0 w 1230086"/>
              <a:gd name="connsiteY0" fmla="*/ 0 h 390161"/>
              <a:gd name="connsiteX1" fmla="*/ 1230086 w 1230086"/>
              <a:gd name="connsiteY1" fmla="*/ 21771 h 390161"/>
              <a:gd name="connsiteX2" fmla="*/ 457200 w 1230086"/>
              <a:gd name="connsiteY2" fmla="*/ 113708 h 390161"/>
              <a:gd name="connsiteX3" fmla="*/ 1023473 w 1230086"/>
              <a:gd name="connsiteY3" fmla="*/ 113276 h 390161"/>
              <a:gd name="connsiteX4" fmla="*/ 1091050 w 1230086"/>
              <a:gd name="connsiteY4" fmla="*/ 390161 h 390161"/>
              <a:gd name="connsiteX5" fmla="*/ 7869 w 1230086"/>
              <a:gd name="connsiteY5" fmla="*/ 385634 h 390161"/>
              <a:gd name="connsiteX6" fmla="*/ 0 w 1230086"/>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23473 w 1091050"/>
              <a:gd name="connsiteY3" fmla="*/ 113276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3106 w 1091050"/>
              <a:gd name="connsiteY5" fmla="*/ 388015 h 390161"/>
              <a:gd name="connsiteX6" fmla="*/ 0 w 1091050"/>
              <a:gd name="connsiteY6" fmla="*/ 0 h 390161"/>
              <a:gd name="connsiteX0" fmla="*/ 2692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2692 w 1088979"/>
              <a:gd name="connsiteY6" fmla="*/ 697 h 388477"/>
              <a:gd name="connsiteX0" fmla="*/ 310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310 w 1088979"/>
              <a:gd name="connsiteY6" fmla="*/ 697 h 388477"/>
              <a:gd name="connsiteX0" fmla="*/ 310 w 1088979"/>
              <a:gd name="connsiteY0" fmla="*/ 697 h 388477"/>
              <a:gd name="connsiteX1" fmla="*/ 498339 w 1088979"/>
              <a:gd name="connsiteY1" fmla="*/ 0 h 388477"/>
              <a:gd name="connsiteX2" fmla="*/ 1028546 w 1088979"/>
              <a:gd name="connsiteY2" fmla="*/ 104448 h 388477"/>
              <a:gd name="connsiteX3" fmla="*/ 1088979 w 1088979"/>
              <a:gd name="connsiteY3" fmla="*/ 388477 h 388477"/>
              <a:gd name="connsiteX4" fmla="*/ 1035 w 1088979"/>
              <a:gd name="connsiteY4" fmla="*/ 386331 h 388477"/>
              <a:gd name="connsiteX5" fmla="*/ 310 w 1088979"/>
              <a:gd name="connsiteY5" fmla="*/ 697 h 388477"/>
              <a:gd name="connsiteX0" fmla="*/ 310 w 1088979"/>
              <a:gd name="connsiteY0" fmla="*/ 0 h 387780"/>
              <a:gd name="connsiteX1" fmla="*/ 1028546 w 1088979"/>
              <a:gd name="connsiteY1" fmla="*/ 103751 h 387780"/>
              <a:gd name="connsiteX2" fmla="*/ 1088979 w 1088979"/>
              <a:gd name="connsiteY2" fmla="*/ 387780 h 387780"/>
              <a:gd name="connsiteX3" fmla="*/ 1035 w 1088979"/>
              <a:gd name="connsiteY3" fmla="*/ 385634 h 387780"/>
              <a:gd name="connsiteX4" fmla="*/ 310 w 1088979"/>
              <a:gd name="connsiteY4" fmla="*/ 0 h 387780"/>
              <a:gd name="connsiteX0" fmla="*/ 49471 w 1088979"/>
              <a:gd name="connsiteY0" fmla="*/ 0 h 393431"/>
              <a:gd name="connsiteX1" fmla="*/ 1028546 w 1088979"/>
              <a:gd name="connsiteY1" fmla="*/ 109402 h 393431"/>
              <a:gd name="connsiteX2" fmla="*/ 1088979 w 1088979"/>
              <a:gd name="connsiteY2" fmla="*/ 393431 h 393431"/>
              <a:gd name="connsiteX3" fmla="*/ 1035 w 1088979"/>
              <a:gd name="connsiteY3" fmla="*/ 391285 h 393431"/>
              <a:gd name="connsiteX4" fmla="*/ 49471 w 1088979"/>
              <a:gd name="connsiteY4" fmla="*/ 0 h 393431"/>
              <a:gd name="connsiteX0" fmla="*/ 48436 w 1087944"/>
              <a:gd name="connsiteY0" fmla="*/ 0 h 393431"/>
              <a:gd name="connsiteX1" fmla="*/ 1027511 w 1087944"/>
              <a:gd name="connsiteY1" fmla="*/ 109402 h 393431"/>
              <a:gd name="connsiteX2" fmla="*/ 1087944 w 1087944"/>
              <a:gd name="connsiteY2" fmla="*/ 393431 h 393431"/>
              <a:gd name="connsiteX3" fmla="*/ 0 w 1087944"/>
              <a:gd name="connsiteY3" fmla="*/ 391285 h 393431"/>
              <a:gd name="connsiteX4" fmla="*/ 48436 w 1087944"/>
              <a:gd name="connsiteY4" fmla="*/ 0 h 393431"/>
              <a:gd name="connsiteX0" fmla="*/ 48436 w 4472120"/>
              <a:gd name="connsiteY0" fmla="*/ 0 h 391284"/>
              <a:gd name="connsiteX1" fmla="*/ 1027511 w 4472120"/>
              <a:gd name="connsiteY1" fmla="*/ 109402 h 391284"/>
              <a:gd name="connsiteX2" fmla="*/ 4472120 w 4472120"/>
              <a:gd name="connsiteY2" fmla="*/ 321302 h 391284"/>
              <a:gd name="connsiteX3" fmla="*/ 0 w 4472120"/>
              <a:gd name="connsiteY3" fmla="*/ 391285 h 391284"/>
              <a:gd name="connsiteX4" fmla="*/ 48436 w 4472120"/>
              <a:gd name="connsiteY4" fmla="*/ 0 h 391284"/>
              <a:gd name="connsiteX0" fmla="*/ 48436 w 4550640"/>
              <a:gd name="connsiteY0" fmla="*/ 0 h 391284"/>
              <a:gd name="connsiteX1" fmla="*/ 4550640 w 4550640"/>
              <a:gd name="connsiteY1" fmla="*/ 37273 h 391284"/>
              <a:gd name="connsiteX2" fmla="*/ 4472120 w 4550640"/>
              <a:gd name="connsiteY2" fmla="*/ 321302 h 391284"/>
              <a:gd name="connsiteX3" fmla="*/ 0 w 4550640"/>
              <a:gd name="connsiteY3" fmla="*/ 391285 h 391284"/>
              <a:gd name="connsiteX4" fmla="*/ 48436 w 4550640"/>
              <a:gd name="connsiteY4" fmla="*/ 0 h 391284"/>
              <a:gd name="connsiteX0" fmla="*/ 48436 w 4562546"/>
              <a:gd name="connsiteY0" fmla="*/ 0 h 391284"/>
              <a:gd name="connsiteX1" fmla="*/ 4562546 w 4562546"/>
              <a:gd name="connsiteY1" fmla="*/ 119386 h 391284"/>
              <a:gd name="connsiteX2" fmla="*/ 4472120 w 4562546"/>
              <a:gd name="connsiteY2" fmla="*/ 321302 h 391284"/>
              <a:gd name="connsiteX3" fmla="*/ 0 w 4562546"/>
              <a:gd name="connsiteY3" fmla="*/ 391285 h 391284"/>
              <a:gd name="connsiteX4" fmla="*/ 48436 w 4562546"/>
              <a:gd name="connsiteY4" fmla="*/ 0 h 391284"/>
              <a:gd name="connsiteX0" fmla="*/ 48436 w 4536352"/>
              <a:gd name="connsiteY0" fmla="*/ 0 h 391284"/>
              <a:gd name="connsiteX1" fmla="*/ 4536352 w 4536352"/>
              <a:gd name="connsiteY1" fmla="*/ 48223 h 391284"/>
              <a:gd name="connsiteX2" fmla="*/ 4472120 w 4536352"/>
              <a:gd name="connsiteY2" fmla="*/ 321302 h 391284"/>
              <a:gd name="connsiteX3" fmla="*/ 0 w 4536352"/>
              <a:gd name="connsiteY3" fmla="*/ 391285 h 391284"/>
              <a:gd name="connsiteX4" fmla="*/ 48436 w 4536352"/>
              <a:gd name="connsiteY4" fmla="*/ 0 h 391284"/>
              <a:gd name="connsiteX0" fmla="*/ 55580 w 4536352"/>
              <a:gd name="connsiteY0" fmla="*/ 0 h 363914"/>
              <a:gd name="connsiteX1" fmla="*/ 4536352 w 4536352"/>
              <a:gd name="connsiteY1" fmla="*/ 20853 h 363914"/>
              <a:gd name="connsiteX2" fmla="*/ 4472120 w 4536352"/>
              <a:gd name="connsiteY2" fmla="*/ 293932 h 363914"/>
              <a:gd name="connsiteX3" fmla="*/ 0 w 4536352"/>
              <a:gd name="connsiteY3" fmla="*/ 363915 h 363914"/>
              <a:gd name="connsiteX4" fmla="*/ 55580 w 4536352"/>
              <a:gd name="connsiteY4" fmla="*/ 0 h 363914"/>
              <a:gd name="connsiteX0" fmla="*/ 131780 w 4536352"/>
              <a:gd name="connsiteY0" fmla="*/ 154319 h 343061"/>
              <a:gd name="connsiteX1" fmla="*/ 4536352 w 4536352"/>
              <a:gd name="connsiteY1" fmla="*/ 0 h 343061"/>
              <a:gd name="connsiteX2" fmla="*/ 4472120 w 4536352"/>
              <a:gd name="connsiteY2" fmla="*/ 273079 h 343061"/>
              <a:gd name="connsiteX3" fmla="*/ 0 w 4536352"/>
              <a:gd name="connsiteY3" fmla="*/ 343062 h 343061"/>
              <a:gd name="connsiteX4" fmla="*/ 131780 w 4536352"/>
              <a:gd name="connsiteY4" fmla="*/ 154319 h 343061"/>
              <a:gd name="connsiteX0" fmla="*/ 48436 w 4536352"/>
              <a:gd name="connsiteY0" fmla="*/ 0 h 369387"/>
              <a:gd name="connsiteX1" fmla="*/ 4536352 w 4536352"/>
              <a:gd name="connsiteY1" fmla="*/ 26326 h 369387"/>
              <a:gd name="connsiteX2" fmla="*/ 4472120 w 4536352"/>
              <a:gd name="connsiteY2" fmla="*/ 299405 h 369387"/>
              <a:gd name="connsiteX3" fmla="*/ 0 w 4536352"/>
              <a:gd name="connsiteY3" fmla="*/ 369388 h 369387"/>
              <a:gd name="connsiteX4" fmla="*/ 48436 w 4536352"/>
              <a:gd name="connsiteY4" fmla="*/ 0 h 369387"/>
              <a:gd name="connsiteX0" fmla="*/ 142941 w 4630857"/>
              <a:gd name="connsiteY0" fmla="*/ 0 h 353997"/>
              <a:gd name="connsiteX1" fmla="*/ 4630857 w 4630857"/>
              <a:gd name="connsiteY1" fmla="*/ 26326 h 353997"/>
              <a:gd name="connsiteX2" fmla="*/ 4566625 w 4630857"/>
              <a:gd name="connsiteY2" fmla="*/ 299405 h 353997"/>
              <a:gd name="connsiteX3" fmla="*/ 0 w 4630857"/>
              <a:gd name="connsiteY3" fmla="*/ 353997 h 353997"/>
              <a:gd name="connsiteX4" fmla="*/ 142941 w 4630857"/>
              <a:gd name="connsiteY4" fmla="*/ 0 h 353997"/>
              <a:gd name="connsiteX0" fmla="*/ 379208 w 4630857"/>
              <a:gd name="connsiteY0" fmla="*/ 4456 h 327671"/>
              <a:gd name="connsiteX1" fmla="*/ 4630857 w 4630857"/>
              <a:gd name="connsiteY1" fmla="*/ 0 h 327671"/>
              <a:gd name="connsiteX2" fmla="*/ 4566625 w 4630857"/>
              <a:gd name="connsiteY2" fmla="*/ 273079 h 327671"/>
              <a:gd name="connsiteX3" fmla="*/ 0 w 4630857"/>
              <a:gd name="connsiteY3" fmla="*/ 327671 h 327671"/>
              <a:gd name="connsiteX4" fmla="*/ 379208 w 4630857"/>
              <a:gd name="connsiteY4" fmla="*/ 4456 h 327671"/>
              <a:gd name="connsiteX0" fmla="*/ 379208 w 4670581"/>
              <a:gd name="connsiteY0" fmla="*/ 4456 h 327671"/>
              <a:gd name="connsiteX1" fmla="*/ 4630857 w 4670581"/>
              <a:gd name="connsiteY1" fmla="*/ 0 h 327671"/>
              <a:gd name="connsiteX2" fmla="*/ 4670581 w 4670581"/>
              <a:gd name="connsiteY2" fmla="*/ 315405 h 327671"/>
              <a:gd name="connsiteX3" fmla="*/ 0 w 4670581"/>
              <a:gd name="connsiteY3" fmla="*/ 327671 h 327671"/>
              <a:gd name="connsiteX4" fmla="*/ 379208 w 4670581"/>
              <a:gd name="connsiteY4" fmla="*/ 4456 h 327671"/>
              <a:gd name="connsiteX0" fmla="*/ 379208 w 4670581"/>
              <a:gd name="connsiteY0" fmla="*/ -1 h 323214"/>
              <a:gd name="connsiteX1" fmla="*/ 4545802 w 4670581"/>
              <a:gd name="connsiteY1" fmla="*/ 53258 h 323214"/>
              <a:gd name="connsiteX2" fmla="*/ 4670581 w 4670581"/>
              <a:gd name="connsiteY2" fmla="*/ 310948 h 323214"/>
              <a:gd name="connsiteX3" fmla="*/ 0 w 4670581"/>
              <a:gd name="connsiteY3" fmla="*/ 323214 h 323214"/>
              <a:gd name="connsiteX4" fmla="*/ 379208 w 4670581"/>
              <a:gd name="connsiteY4" fmla="*/ -1 h 323214"/>
              <a:gd name="connsiteX0" fmla="*/ 0 w 4745669"/>
              <a:gd name="connsiteY0" fmla="*/ 4456 h 269955"/>
              <a:gd name="connsiteX1" fmla="*/ 4620890 w 4745669"/>
              <a:gd name="connsiteY1" fmla="*/ -1 h 269955"/>
              <a:gd name="connsiteX2" fmla="*/ 4745669 w 4745669"/>
              <a:gd name="connsiteY2" fmla="*/ 257689 h 269955"/>
              <a:gd name="connsiteX3" fmla="*/ 75088 w 4745669"/>
              <a:gd name="connsiteY3" fmla="*/ 269955 h 269955"/>
              <a:gd name="connsiteX4" fmla="*/ 0 w 4745669"/>
              <a:gd name="connsiteY4" fmla="*/ 4456 h 269955"/>
              <a:gd name="connsiteX0" fmla="*/ 0 w 4745669"/>
              <a:gd name="connsiteY0" fmla="*/ 4458 h 273804"/>
              <a:gd name="connsiteX1" fmla="*/ 4620890 w 4745669"/>
              <a:gd name="connsiteY1" fmla="*/ 1 h 273804"/>
              <a:gd name="connsiteX2" fmla="*/ 4745669 w 4745669"/>
              <a:gd name="connsiteY2" fmla="*/ 257691 h 273804"/>
              <a:gd name="connsiteX3" fmla="*/ 90402 w 4745669"/>
              <a:gd name="connsiteY3" fmla="*/ 273804 h 273804"/>
              <a:gd name="connsiteX4" fmla="*/ 0 w 4745669"/>
              <a:gd name="connsiteY4" fmla="*/ 4458 h 273804"/>
              <a:gd name="connsiteX0" fmla="*/ 0 w 4715043"/>
              <a:gd name="connsiteY0" fmla="*/ 4456 h 273802"/>
              <a:gd name="connsiteX1" fmla="*/ 4620890 w 4715043"/>
              <a:gd name="connsiteY1" fmla="*/ -1 h 273802"/>
              <a:gd name="connsiteX2" fmla="*/ 4715043 w 4715043"/>
              <a:gd name="connsiteY2" fmla="*/ 242298 h 273802"/>
              <a:gd name="connsiteX3" fmla="*/ 90402 w 4715043"/>
              <a:gd name="connsiteY3" fmla="*/ 273802 h 273802"/>
              <a:gd name="connsiteX4" fmla="*/ 0 w 4715043"/>
              <a:gd name="connsiteY4" fmla="*/ 4456 h 273802"/>
              <a:gd name="connsiteX0" fmla="*/ 0 w 5289574"/>
              <a:gd name="connsiteY0" fmla="*/ -1 h 269345"/>
              <a:gd name="connsiteX1" fmla="*/ 5289574 w 5289574"/>
              <a:gd name="connsiteY1" fmla="*/ 22476 h 269345"/>
              <a:gd name="connsiteX2" fmla="*/ 4715043 w 5289574"/>
              <a:gd name="connsiteY2" fmla="*/ 237841 h 269345"/>
              <a:gd name="connsiteX3" fmla="*/ 90402 w 5289574"/>
              <a:gd name="connsiteY3" fmla="*/ 269345 h 269345"/>
              <a:gd name="connsiteX4" fmla="*/ 0 w 5289574"/>
              <a:gd name="connsiteY4" fmla="*/ -1 h 269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9574" h="269345">
                <a:moveTo>
                  <a:pt x="0" y="-1"/>
                </a:moveTo>
                <a:lnTo>
                  <a:pt x="5289574" y="22476"/>
                </a:lnTo>
                <a:lnTo>
                  <a:pt x="4715043" y="237841"/>
                </a:lnTo>
                <a:lnTo>
                  <a:pt x="90402" y="269345"/>
                </a:lnTo>
                <a:lnTo>
                  <a:pt x="0" y="-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Freeform 21"/>
          <p:cNvSpPr/>
          <p:nvPr/>
        </p:nvSpPr>
        <p:spPr bwMode="gray">
          <a:xfrm>
            <a:off x="11223081" y="6360400"/>
            <a:ext cx="791120" cy="149573"/>
          </a:xfrm>
          <a:custGeom>
            <a:avLst/>
            <a:gdLst>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2515 w 1367073"/>
              <a:gd name="connsiteY3" fmla="*/ 130628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2899 w 1367073"/>
              <a:gd name="connsiteY3" fmla="*/ 135155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1760 w 1367073"/>
              <a:gd name="connsiteY3" fmla="*/ 146472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0886 w 1367073"/>
              <a:gd name="connsiteY5" fmla="*/ 206828 h 209846"/>
              <a:gd name="connsiteX6" fmla="*/ 0 w 1367073"/>
              <a:gd name="connsiteY6" fmla="*/ 0 h 209846"/>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833 w 1367073"/>
              <a:gd name="connsiteY5" fmla="*/ 208337 h 209846"/>
              <a:gd name="connsiteX6" fmla="*/ 0 w 1367073"/>
              <a:gd name="connsiteY6" fmla="*/ 0 h 209846"/>
              <a:gd name="connsiteX0" fmla="*/ 0 w 1367073"/>
              <a:gd name="connsiteY0" fmla="*/ 0 h 385634"/>
              <a:gd name="connsiteX1" fmla="*/ 1230086 w 1367073"/>
              <a:gd name="connsiteY1" fmla="*/ 21771 h 385634"/>
              <a:gd name="connsiteX2" fmla="*/ 1367073 w 1367073"/>
              <a:gd name="connsiteY2" fmla="*/ 143886 h 385634"/>
              <a:gd name="connsiteX3" fmla="*/ 521760 w 1367073"/>
              <a:gd name="connsiteY3" fmla="*/ 146472 h 385634"/>
              <a:gd name="connsiteX4" fmla="*/ 507856 w 1367073"/>
              <a:gd name="connsiteY4" fmla="*/ 209846 h 385634"/>
              <a:gd name="connsiteX5" fmla="*/ 7869 w 1367073"/>
              <a:gd name="connsiteY5" fmla="*/ 385634 h 385634"/>
              <a:gd name="connsiteX6" fmla="*/ 0 w 1367073"/>
              <a:gd name="connsiteY6" fmla="*/ 0 h 385634"/>
              <a:gd name="connsiteX0" fmla="*/ 0 w 1367073"/>
              <a:gd name="connsiteY0" fmla="*/ 0 h 390161"/>
              <a:gd name="connsiteX1" fmla="*/ 1230086 w 1367073"/>
              <a:gd name="connsiteY1" fmla="*/ 21771 h 390161"/>
              <a:gd name="connsiteX2" fmla="*/ 1367073 w 1367073"/>
              <a:gd name="connsiteY2" fmla="*/ 143886 h 390161"/>
              <a:gd name="connsiteX3" fmla="*/ 521760 w 1367073"/>
              <a:gd name="connsiteY3" fmla="*/ 146472 h 390161"/>
              <a:gd name="connsiteX4" fmla="*/ 1091050 w 1367073"/>
              <a:gd name="connsiteY4" fmla="*/ 390161 h 390161"/>
              <a:gd name="connsiteX5" fmla="*/ 7869 w 1367073"/>
              <a:gd name="connsiteY5" fmla="*/ 385634 h 390161"/>
              <a:gd name="connsiteX6" fmla="*/ 0 w 1367073"/>
              <a:gd name="connsiteY6" fmla="*/ 0 h 390161"/>
              <a:gd name="connsiteX0" fmla="*/ 0 w 1367073"/>
              <a:gd name="connsiteY0" fmla="*/ 0 h 390161"/>
              <a:gd name="connsiteX1" fmla="*/ 1230086 w 1367073"/>
              <a:gd name="connsiteY1" fmla="*/ 21771 h 390161"/>
              <a:gd name="connsiteX2" fmla="*/ 1367073 w 1367073"/>
              <a:gd name="connsiteY2" fmla="*/ 143886 h 390161"/>
              <a:gd name="connsiteX3" fmla="*/ 1023473 w 1367073"/>
              <a:gd name="connsiteY3" fmla="*/ 113276 h 390161"/>
              <a:gd name="connsiteX4" fmla="*/ 1091050 w 1367073"/>
              <a:gd name="connsiteY4" fmla="*/ 390161 h 390161"/>
              <a:gd name="connsiteX5" fmla="*/ 7869 w 1367073"/>
              <a:gd name="connsiteY5" fmla="*/ 385634 h 390161"/>
              <a:gd name="connsiteX6" fmla="*/ 0 w 1367073"/>
              <a:gd name="connsiteY6" fmla="*/ 0 h 390161"/>
              <a:gd name="connsiteX0" fmla="*/ 0 w 1230086"/>
              <a:gd name="connsiteY0" fmla="*/ 0 h 390161"/>
              <a:gd name="connsiteX1" fmla="*/ 1230086 w 1230086"/>
              <a:gd name="connsiteY1" fmla="*/ 21771 h 390161"/>
              <a:gd name="connsiteX2" fmla="*/ 457200 w 1230086"/>
              <a:gd name="connsiteY2" fmla="*/ 113708 h 390161"/>
              <a:gd name="connsiteX3" fmla="*/ 1023473 w 1230086"/>
              <a:gd name="connsiteY3" fmla="*/ 113276 h 390161"/>
              <a:gd name="connsiteX4" fmla="*/ 1091050 w 1230086"/>
              <a:gd name="connsiteY4" fmla="*/ 390161 h 390161"/>
              <a:gd name="connsiteX5" fmla="*/ 7869 w 1230086"/>
              <a:gd name="connsiteY5" fmla="*/ 385634 h 390161"/>
              <a:gd name="connsiteX6" fmla="*/ 0 w 1230086"/>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23473 w 1091050"/>
              <a:gd name="connsiteY3" fmla="*/ 113276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3106 w 1091050"/>
              <a:gd name="connsiteY5" fmla="*/ 388015 h 390161"/>
              <a:gd name="connsiteX6" fmla="*/ 0 w 1091050"/>
              <a:gd name="connsiteY6" fmla="*/ 0 h 390161"/>
              <a:gd name="connsiteX0" fmla="*/ 2692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2692 w 1088979"/>
              <a:gd name="connsiteY6" fmla="*/ 697 h 388477"/>
              <a:gd name="connsiteX0" fmla="*/ 310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310 w 1088979"/>
              <a:gd name="connsiteY6" fmla="*/ 697 h 388477"/>
              <a:gd name="connsiteX0" fmla="*/ 310 w 1088979"/>
              <a:gd name="connsiteY0" fmla="*/ 697 h 388477"/>
              <a:gd name="connsiteX1" fmla="*/ 498339 w 1088979"/>
              <a:gd name="connsiteY1" fmla="*/ 0 h 388477"/>
              <a:gd name="connsiteX2" fmla="*/ 1028546 w 1088979"/>
              <a:gd name="connsiteY2" fmla="*/ 104448 h 388477"/>
              <a:gd name="connsiteX3" fmla="*/ 1088979 w 1088979"/>
              <a:gd name="connsiteY3" fmla="*/ 388477 h 388477"/>
              <a:gd name="connsiteX4" fmla="*/ 1035 w 1088979"/>
              <a:gd name="connsiteY4" fmla="*/ 386331 h 388477"/>
              <a:gd name="connsiteX5" fmla="*/ 310 w 1088979"/>
              <a:gd name="connsiteY5" fmla="*/ 697 h 388477"/>
              <a:gd name="connsiteX0" fmla="*/ 310 w 1088979"/>
              <a:gd name="connsiteY0" fmla="*/ 0 h 387780"/>
              <a:gd name="connsiteX1" fmla="*/ 1028546 w 1088979"/>
              <a:gd name="connsiteY1" fmla="*/ 103751 h 387780"/>
              <a:gd name="connsiteX2" fmla="*/ 1088979 w 1088979"/>
              <a:gd name="connsiteY2" fmla="*/ 387780 h 387780"/>
              <a:gd name="connsiteX3" fmla="*/ 1035 w 1088979"/>
              <a:gd name="connsiteY3" fmla="*/ 385634 h 387780"/>
              <a:gd name="connsiteX4" fmla="*/ 310 w 1088979"/>
              <a:gd name="connsiteY4" fmla="*/ 0 h 387780"/>
              <a:gd name="connsiteX0" fmla="*/ 49471 w 1088979"/>
              <a:gd name="connsiteY0" fmla="*/ 0 h 393431"/>
              <a:gd name="connsiteX1" fmla="*/ 1028546 w 1088979"/>
              <a:gd name="connsiteY1" fmla="*/ 109402 h 393431"/>
              <a:gd name="connsiteX2" fmla="*/ 1088979 w 1088979"/>
              <a:gd name="connsiteY2" fmla="*/ 393431 h 393431"/>
              <a:gd name="connsiteX3" fmla="*/ 1035 w 1088979"/>
              <a:gd name="connsiteY3" fmla="*/ 391285 h 393431"/>
              <a:gd name="connsiteX4" fmla="*/ 49471 w 1088979"/>
              <a:gd name="connsiteY4" fmla="*/ 0 h 393431"/>
              <a:gd name="connsiteX0" fmla="*/ 48436 w 1087944"/>
              <a:gd name="connsiteY0" fmla="*/ 0 h 393431"/>
              <a:gd name="connsiteX1" fmla="*/ 1027511 w 1087944"/>
              <a:gd name="connsiteY1" fmla="*/ 109402 h 393431"/>
              <a:gd name="connsiteX2" fmla="*/ 1087944 w 1087944"/>
              <a:gd name="connsiteY2" fmla="*/ 393431 h 393431"/>
              <a:gd name="connsiteX3" fmla="*/ 0 w 1087944"/>
              <a:gd name="connsiteY3" fmla="*/ 391285 h 393431"/>
              <a:gd name="connsiteX4" fmla="*/ 48436 w 1087944"/>
              <a:gd name="connsiteY4" fmla="*/ 0 h 393431"/>
              <a:gd name="connsiteX0" fmla="*/ 48436 w 4472120"/>
              <a:gd name="connsiteY0" fmla="*/ 0 h 391284"/>
              <a:gd name="connsiteX1" fmla="*/ 1027511 w 4472120"/>
              <a:gd name="connsiteY1" fmla="*/ 109402 h 391284"/>
              <a:gd name="connsiteX2" fmla="*/ 4472120 w 4472120"/>
              <a:gd name="connsiteY2" fmla="*/ 321302 h 391284"/>
              <a:gd name="connsiteX3" fmla="*/ 0 w 4472120"/>
              <a:gd name="connsiteY3" fmla="*/ 391285 h 391284"/>
              <a:gd name="connsiteX4" fmla="*/ 48436 w 4472120"/>
              <a:gd name="connsiteY4" fmla="*/ 0 h 391284"/>
              <a:gd name="connsiteX0" fmla="*/ 48436 w 4550640"/>
              <a:gd name="connsiteY0" fmla="*/ 0 h 391284"/>
              <a:gd name="connsiteX1" fmla="*/ 4550640 w 4550640"/>
              <a:gd name="connsiteY1" fmla="*/ 37273 h 391284"/>
              <a:gd name="connsiteX2" fmla="*/ 4472120 w 4550640"/>
              <a:gd name="connsiteY2" fmla="*/ 321302 h 391284"/>
              <a:gd name="connsiteX3" fmla="*/ 0 w 4550640"/>
              <a:gd name="connsiteY3" fmla="*/ 391285 h 391284"/>
              <a:gd name="connsiteX4" fmla="*/ 48436 w 4550640"/>
              <a:gd name="connsiteY4" fmla="*/ 0 h 391284"/>
              <a:gd name="connsiteX0" fmla="*/ 48436 w 4562546"/>
              <a:gd name="connsiteY0" fmla="*/ 0 h 391284"/>
              <a:gd name="connsiteX1" fmla="*/ 4562546 w 4562546"/>
              <a:gd name="connsiteY1" fmla="*/ 119386 h 391284"/>
              <a:gd name="connsiteX2" fmla="*/ 4472120 w 4562546"/>
              <a:gd name="connsiteY2" fmla="*/ 321302 h 391284"/>
              <a:gd name="connsiteX3" fmla="*/ 0 w 4562546"/>
              <a:gd name="connsiteY3" fmla="*/ 391285 h 391284"/>
              <a:gd name="connsiteX4" fmla="*/ 48436 w 4562546"/>
              <a:gd name="connsiteY4" fmla="*/ 0 h 391284"/>
              <a:gd name="connsiteX0" fmla="*/ 48436 w 4536352"/>
              <a:gd name="connsiteY0" fmla="*/ 0 h 391284"/>
              <a:gd name="connsiteX1" fmla="*/ 4536352 w 4536352"/>
              <a:gd name="connsiteY1" fmla="*/ 48223 h 391284"/>
              <a:gd name="connsiteX2" fmla="*/ 4472120 w 4536352"/>
              <a:gd name="connsiteY2" fmla="*/ 321302 h 391284"/>
              <a:gd name="connsiteX3" fmla="*/ 0 w 4536352"/>
              <a:gd name="connsiteY3" fmla="*/ 391285 h 391284"/>
              <a:gd name="connsiteX4" fmla="*/ 48436 w 4536352"/>
              <a:gd name="connsiteY4" fmla="*/ 0 h 391284"/>
              <a:gd name="connsiteX0" fmla="*/ 55580 w 4536352"/>
              <a:gd name="connsiteY0" fmla="*/ 0 h 363914"/>
              <a:gd name="connsiteX1" fmla="*/ 4536352 w 4536352"/>
              <a:gd name="connsiteY1" fmla="*/ 20853 h 363914"/>
              <a:gd name="connsiteX2" fmla="*/ 4472120 w 4536352"/>
              <a:gd name="connsiteY2" fmla="*/ 293932 h 363914"/>
              <a:gd name="connsiteX3" fmla="*/ 0 w 4536352"/>
              <a:gd name="connsiteY3" fmla="*/ 363915 h 363914"/>
              <a:gd name="connsiteX4" fmla="*/ 55580 w 4536352"/>
              <a:gd name="connsiteY4" fmla="*/ 0 h 363914"/>
              <a:gd name="connsiteX0" fmla="*/ 131780 w 4536352"/>
              <a:gd name="connsiteY0" fmla="*/ 154319 h 343061"/>
              <a:gd name="connsiteX1" fmla="*/ 4536352 w 4536352"/>
              <a:gd name="connsiteY1" fmla="*/ 0 h 343061"/>
              <a:gd name="connsiteX2" fmla="*/ 4472120 w 4536352"/>
              <a:gd name="connsiteY2" fmla="*/ 273079 h 343061"/>
              <a:gd name="connsiteX3" fmla="*/ 0 w 4536352"/>
              <a:gd name="connsiteY3" fmla="*/ 343062 h 343061"/>
              <a:gd name="connsiteX4" fmla="*/ 131780 w 4536352"/>
              <a:gd name="connsiteY4" fmla="*/ 154319 h 343061"/>
              <a:gd name="connsiteX0" fmla="*/ 48436 w 4536352"/>
              <a:gd name="connsiteY0" fmla="*/ 0 h 369387"/>
              <a:gd name="connsiteX1" fmla="*/ 4536352 w 4536352"/>
              <a:gd name="connsiteY1" fmla="*/ 26326 h 369387"/>
              <a:gd name="connsiteX2" fmla="*/ 4472120 w 4536352"/>
              <a:gd name="connsiteY2" fmla="*/ 299405 h 369387"/>
              <a:gd name="connsiteX3" fmla="*/ 0 w 4536352"/>
              <a:gd name="connsiteY3" fmla="*/ 369388 h 369387"/>
              <a:gd name="connsiteX4" fmla="*/ 48436 w 4536352"/>
              <a:gd name="connsiteY4" fmla="*/ 0 h 369387"/>
              <a:gd name="connsiteX0" fmla="*/ 142941 w 4630857"/>
              <a:gd name="connsiteY0" fmla="*/ 0 h 353997"/>
              <a:gd name="connsiteX1" fmla="*/ 4630857 w 4630857"/>
              <a:gd name="connsiteY1" fmla="*/ 26326 h 353997"/>
              <a:gd name="connsiteX2" fmla="*/ 4566625 w 4630857"/>
              <a:gd name="connsiteY2" fmla="*/ 299405 h 353997"/>
              <a:gd name="connsiteX3" fmla="*/ 0 w 4630857"/>
              <a:gd name="connsiteY3" fmla="*/ 353997 h 353997"/>
              <a:gd name="connsiteX4" fmla="*/ 142941 w 4630857"/>
              <a:gd name="connsiteY4" fmla="*/ 0 h 353997"/>
              <a:gd name="connsiteX0" fmla="*/ 379208 w 4630857"/>
              <a:gd name="connsiteY0" fmla="*/ 4456 h 327671"/>
              <a:gd name="connsiteX1" fmla="*/ 4630857 w 4630857"/>
              <a:gd name="connsiteY1" fmla="*/ 0 h 327671"/>
              <a:gd name="connsiteX2" fmla="*/ 4566625 w 4630857"/>
              <a:gd name="connsiteY2" fmla="*/ 273079 h 327671"/>
              <a:gd name="connsiteX3" fmla="*/ 0 w 4630857"/>
              <a:gd name="connsiteY3" fmla="*/ 327671 h 327671"/>
              <a:gd name="connsiteX4" fmla="*/ 379208 w 4630857"/>
              <a:gd name="connsiteY4" fmla="*/ 4456 h 327671"/>
              <a:gd name="connsiteX0" fmla="*/ 379208 w 4670581"/>
              <a:gd name="connsiteY0" fmla="*/ 4456 h 327671"/>
              <a:gd name="connsiteX1" fmla="*/ 4630857 w 4670581"/>
              <a:gd name="connsiteY1" fmla="*/ 0 h 327671"/>
              <a:gd name="connsiteX2" fmla="*/ 4670581 w 4670581"/>
              <a:gd name="connsiteY2" fmla="*/ 315405 h 327671"/>
              <a:gd name="connsiteX3" fmla="*/ 0 w 4670581"/>
              <a:gd name="connsiteY3" fmla="*/ 327671 h 327671"/>
              <a:gd name="connsiteX4" fmla="*/ 379208 w 4670581"/>
              <a:gd name="connsiteY4" fmla="*/ 4456 h 327671"/>
              <a:gd name="connsiteX0" fmla="*/ 379208 w 4670581"/>
              <a:gd name="connsiteY0" fmla="*/ -1 h 323214"/>
              <a:gd name="connsiteX1" fmla="*/ 4545802 w 4670581"/>
              <a:gd name="connsiteY1" fmla="*/ 53258 h 323214"/>
              <a:gd name="connsiteX2" fmla="*/ 4670581 w 4670581"/>
              <a:gd name="connsiteY2" fmla="*/ 310948 h 323214"/>
              <a:gd name="connsiteX3" fmla="*/ 0 w 4670581"/>
              <a:gd name="connsiteY3" fmla="*/ 323214 h 323214"/>
              <a:gd name="connsiteX4" fmla="*/ 379208 w 4670581"/>
              <a:gd name="connsiteY4" fmla="*/ -1 h 323214"/>
              <a:gd name="connsiteX0" fmla="*/ 0 w 4745669"/>
              <a:gd name="connsiteY0" fmla="*/ 4456 h 269955"/>
              <a:gd name="connsiteX1" fmla="*/ 4620890 w 4745669"/>
              <a:gd name="connsiteY1" fmla="*/ -1 h 269955"/>
              <a:gd name="connsiteX2" fmla="*/ 4745669 w 4745669"/>
              <a:gd name="connsiteY2" fmla="*/ 257689 h 269955"/>
              <a:gd name="connsiteX3" fmla="*/ 75088 w 4745669"/>
              <a:gd name="connsiteY3" fmla="*/ 269955 h 269955"/>
              <a:gd name="connsiteX4" fmla="*/ 0 w 4745669"/>
              <a:gd name="connsiteY4" fmla="*/ 4456 h 269955"/>
              <a:gd name="connsiteX0" fmla="*/ 0 w 4745669"/>
              <a:gd name="connsiteY0" fmla="*/ 4458 h 273804"/>
              <a:gd name="connsiteX1" fmla="*/ 4620890 w 4745669"/>
              <a:gd name="connsiteY1" fmla="*/ 1 h 273804"/>
              <a:gd name="connsiteX2" fmla="*/ 4745669 w 4745669"/>
              <a:gd name="connsiteY2" fmla="*/ 257691 h 273804"/>
              <a:gd name="connsiteX3" fmla="*/ 90402 w 4745669"/>
              <a:gd name="connsiteY3" fmla="*/ 273804 h 273804"/>
              <a:gd name="connsiteX4" fmla="*/ 0 w 4745669"/>
              <a:gd name="connsiteY4" fmla="*/ 4458 h 273804"/>
              <a:gd name="connsiteX0" fmla="*/ 0 w 4715043"/>
              <a:gd name="connsiteY0" fmla="*/ 4456 h 273802"/>
              <a:gd name="connsiteX1" fmla="*/ 4620890 w 4715043"/>
              <a:gd name="connsiteY1" fmla="*/ -1 h 273802"/>
              <a:gd name="connsiteX2" fmla="*/ 4715043 w 4715043"/>
              <a:gd name="connsiteY2" fmla="*/ 242298 h 273802"/>
              <a:gd name="connsiteX3" fmla="*/ 90402 w 4715043"/>
              <a:gd name="connsiteY3" fmla="*/ 273802 h 273802"/>
              <a:gd name="connsiteX4" fmla="*/ 0 w 4715043"/>
              <a:gd name="connsiteY4" fmla="*/ 4456 h 273802"/>
              <a:gd name="connsiteX0" fmla="*/ 0 w 5289574"/>
              <a:gd name="connsiteY0" fmla="*/ -1 h 269345"/>
              <a:gd name="connsiteX1" fmla="*/ 5289574 w 5289574"/>
              <a:gd name="connsiteY1" fmla="*/ 22476 h 269345"/>
              <a:gd name="connsiteX2" fmla="*/ 4715043 w 5289574"/>
              <a:gd name="connsiteY2" fmla="*/ 237841 h 269345"/>
              <a:gd name="connsiteX3" fmla="*/ 90402 w 5289574"/>
              <a:gd name="connsiteY3" fmla="*/ 269345 h 269345"/>
              <a:gd name="connsiteX4" fmla="*/ 0 w 5289574"/>
              <a:gd name="connsiteY4" fmla="*/ -1 h 269345"/>
              <a:gd name="connsiteX0" fmla="*/ 0 w 7532923"/>
              <a:gd name="connsiteY0" fmla="*/ 1 h 269347"/>
              <a:gd name="connsiteX1" fmla="*/ 7532923 w 7532923"/>
              <a:gd name="connsiteY1" fmla="*/ 3240 h 269347"/>
              <a:gd name="connsiteX2" fmla="*/ 4715043 w 7532923"/>
              <a:gd name="connsiteY2" fmla="*/ 237843 h 269347"/>
              <a:gd name="connsiteX3" fmla="*/ 90402 w 7532923"/>
              <a:gd name="connsiteY3" fmla="*/ 269347 h 269347"/>
              <a:gd name="connsiteX4" fmla="*/ 0 w 7532923"/>
              <a:gd name="connsiteY4" fmla="*/ 1 h 269347"/>
              <a:gd name="connsiteX0" fmla="*/ 4254606 w 7442522"/>
              <a:gd name="connsiteY0" fmla="*/ 0 h 273193"/>
              <a:gd name="connsiteX1" fmla="*/ 7442522 w 7442522"/>
              <a:gd name="connsiteY1" fmla="*/ 7086 h 273193"/>
              <a:gd name="connsiteX2" fmla="*/ 4624642 w 7442522"/>
              <a:gd name="connsiteY2" fmla="*/ 241689 h 273193"/>
              <a:gd name="connsiteX3" fmla="*/ 1 w 7442522"/>
              <a:gd name="connsiteY3" fmla="*/ 273193 h 273193"/>
              <a:gd name="connsiteX4" fmla="*/ 4254606 w 7442522"/>
              <a:gd name="connsiteY4" fmla="*/ 0 h 273193"/>
              <a:gd name="connsiteX0" fmla="*/ 2696066 w 5883982"/>
              <a:gd name="connsiteY0" fmla="*/ 0 h 241689"/>
              <a:gd name="connsiteX1" fmla="*/ 5883982 w 5883982"/>
              <a:gd name="connsiteY1" fmla="*/ 7086 h 241689"/>
              <a:gd name="connsiteX2" fmla="*/ 3066102 w 5883982"/>
              <a:gd name="connsiteY2" fmla="*/ 241689 h 241689"/>
              <a:gd name="connsiteX3" fmla="*/ 0 w 5883982"/>
              <a:gd name="connsiteY3" fmla="*/ 238564 h 241689"/>
              <a:gd name="connsiteX4" fmla="*/ 2696066 w 5883982"/>
              <a:gd name="connsiteY4" fmla="*/ 0 h 2416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3982" h="241689">
                <a:moveTo>
                  <a:pt x="2696066" y="0"/>
                </a:moveTo>
                <a:lnTo>
                  <a:pt x="5883982" y="7086"/>
                </a:lnTo>
                <a:lnTo>
                  <a:pt x="3066102" y="241689"/>
                </a:lnTo>
                <a:lnTo>
                  <a:pt x="0" y="238564"/>
                </a:lnTo>
                <a:lnTo>
                  <a:pt x="269606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Freeform 22"/>
          <p:cNvSpPr/>
          <p:nvPr/>
        </p:nvSpPr>
        <p:spPr bwMode="gray">
          <a:xfrm>
            <a:off x="10883358" y="6362781"/>
            <a:ext cx="1307596" cy="495219"/>
          </a:xfrm>
          <a:custGeom>
            <a:avLst/>
            <a:gdLst>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71600"/>
              <a:gd name="connsiteY0" fmla="*/ 0 h 206828"/>
              <a:gd name="connsiteX1" fmla="*/ 1230086 w 1371600"/>
              <a:gd name="connsiteY1" fmla="*/ 21771 h 206828"/>
              <a:gd name="connsiteX2" fmla="*/ 1371600 w 1371600"/>
              <a:gd name="connsiteY2" fmla="*/ 119743 h 206828"/>
              <a:gd name="connsiteX3" fmla="*/ 522515 w 1371600"/>
              <a:gd name="connsiteY3" fmla="*/ 130628 h 206828"/>
              <a:gd name="connsiteX4" fmla="*/ 511629 w 1371600"/>
              <a:gd name="connsiteY4" fmla="*/ 206828 h 206828"/>
              <a:gd name="connsiteX5" fmla="*/ 10886 w 1371600"/>
              <a:gd name="connsiteY5" fmla="*/ 206828 h 206828"/>
              <a:gd name="connsiteX6" fmla="*/ 0 w 1371600"/>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2515 w 1367073"/>
              <a:gd name="connsiteY3" fmla="*/ 130628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511629 w 1367073"/>
              <a:gd name="connsiteY4" fmla="*/ 206828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8180 w 1367073"/>
              <a:gd name="connsiteY3" fmla="*/ 135909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02899 w 1367073"/>
              <a:gd name="connsiteY3" fmla="*/ 135155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6828"/>
              <a:gd name="connsiteX1" fmla="*/ 1230086 w 1367073"/>
              <a:gd name="connsiteY1" fmla="*/ 21771 h 206828"/>
              <a:gd name="connsiteX2" fmla="*/ 1367073 w 1367073"/>
              <a:gd name="connsiteY2" fmla="*/ 143886 h 206828"/>
              <a:gd name="connsiteX3" fmla="*/ 521760 w 1367073"/>
              <a:gd name="connsiteY3" fmla="*/ 146472 h 206828"/>
              <a:gd name="connsiteX4" fmla="*/ 430902 w 1367073"/>
              <a:gd name="connsiteY4" fmla="*/ 205319 h 206828"/>
              <a:gd name="connsiteX5" fmla="*/ 10886 w 1367073"/>
              <a:gd name="connsiteY5" fmla="*/ 206828 h 206828"/>
              <a:gd name="connsiteX6" fmla="*/ 0 w 1367073"/>
              <a:gd name="connsiteY6" fmla="*/ 0 h 206828"/>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0886 w 1367073"/>
              <a:gd name="connsiteY5" fmla="*/ 206828 h 209846"/>
              <a:gd name="connsiteX6" fmla="*/ 0 w 1367073"/>
              <a:gd name="connsiteY6" fmla="*/ 0 h 209846"/>
              <a:gd name="connsiteX0" fmla="*/ 0 w 1367073"/>
              <a:gd name="connsiteY0" fmla="*/ 0 h 209846"/>
              <a:gd name="connsiteX1" fmla="*/ 1230086 w 1367073"/>
              <a:gd name="connsiteY1" fmla="*/ 21771 h 209846"/>
              <a:gd name="connsiteX2" fmla="*/ 1367073 w 1367073"/>
              <a:gd name="connsiteY2" fmla="*/ 143886 h 209846"/>
              <a:gd name="connsiteX3" fmla="*/ 521760 w 1367073"/>
              <a:gd name="connsiteY3" fmla="*/ 146472 h 209846"/>
              <a:gd name="connsiteX4" fmla="*/ 507856 w 1367073"/>
              <a:gd name="connsiteY4" fmla="*/ 209846 h 209846"/>
              <a:gd name="connsiteX5" fmla="*/ 1833 w 1367073"/>
              <a:gd name="connsiteY5" fmla="*/ 208337 h 209846"/>
              <a:gd name="connsiteX6" fmla="*/ 0 w 1367073"/>
              <a:gd name="connsiteY6" fmla="*/ 0 h 209846"/>
              <a:gd name="connsiteX0" fmla="*/ 0 w 1367073"/>
              <a:gd name="connsiteY0" fmla="*/ 0 h 385634"/>
              <a:gd name="connsiteX1" fmla="*/ 1230086 w 1367073"/>
              <a:gd name="connsiteY1" fmla="*/ 21771 h 385634"/>
              <a:gd name="connsiteX2" fmla="*/ 1367073 w 1367073"/>
              <a:gd name="connsiteY2" fmla="*/ 143886 h 385634"/>
              <a:gd name="connsiteX3" fmla="*/ 521760 w 1367073"/>
              <a:gd name="connsiteY3" fmla="*/ 146472 h 385634"/>
              <a:gd name="connsiteX4" fmla="*/ 507856 w 1367073"/>
              <a:gd name="connsiteY4" fmla="*/ 209846 h 385634"/>
              <a:gd name="connsiteX5" fmla="*/ 7869 w 1367073"/>
              <a:gd name="connsiteY5" fmla="*/ 385634 h 385634"/>
              <a:gd name="connsiteX6" fmla="*/ 0 w 1367073"/>
              <a:gd name="connsiteY6" fmla="*/ 0 h 385634"/>
              <a:gd name="connsiteX0" fmla="*/ 0 w 1367073"/>
              <a:gd name="connsiteY0" fmla="*/ 0 h 390161"/>
              <a:gd name="connsiteX1" fmla="*/ 1230086 w 1367073"/>
              <a:gd name="connsiteY1" fmla="*/ 21771 h 390161"/>
              <a:gd name="connsiteX2" fmla="*/ 1367073 w 1367073"/>
              <a:gd name="connsiteY2" fmla="*/ 143886 h 390161"/>
              <a:gd name="connsiteX3" fmla="*/ 521760 w 1367073"/>
              <a:gd name="connsiteY3" fmla="*/ 146472 h 390161"/>
              <a:gd name="connsiteX4" fmla="*/ 1091050 w 1367073"/>
              <a:gd name="connsiteY4" fmla="*/ 390161 h 390161"/>
              <a:gd name="connsiteX5" fmla="*/ 7869 w 1367073"/>
              <a:gd name="connsiteY5" fmla="*/ 385634 h 390161"/>
              <a:gd name="connsiteX6" fmla="*/ 0 w 1367073"/>
              <a:gd name="connsiteY6" fmla="*/ 0 h 390161"/>
              <a:gd name="connsiteX0" fmla="*/ 0 w 1367073"/>
              <a:gd name="connsiteY0" fmla="*/ 0 h 390161"/>
              <a:gd name="connsiteX1" fmla="*/ 1230086 w 1367073"/>
              <a:gd name="connsiteY1" fmla="*/ 21771 h 390161"/>
              <a:gd name="connsiteX2" fmla="*/ 1367073 w 1367073"/>
              <a:gd name="connsiteY2" fmla="*/ 143886 h 390161"/>
              <a:gd name="connsiteX3" fmla="*/ 1023473 w 1367073"/>
              <a:gd name="connsiteY3" fmla="*/ 113276 h 390161"/>
              <a:gd name="connsiteX4" fmla="*/ 1091050 w 1367073"/>
              <a:gd name="connsiteY4" fmla="*/ 390161 h 390161"/>
              <a:gd name="connsiteX5" fmla="*/ 7869 w 1367073"/>
              <a:gd name="connsiteY5" fmla="*/ 385634 h 390161"/>
              <a:gd name="connsiteX6" fmla="*/ 0 w 1367073"/>
              <a:gd name="connsiteY6" fmla="*/ 0 h 390161"/>
              <a:gd name="connsiteX0" fmla="*/ 0 w 1230086"/>
              <a:gd name="connsiteY0" fmla="*/ 0 h 390161"/>
              <a:gd name="connsiteX1" fmla="*/ 1230086 w 1230086"/>
              <a:gd name="connsiteY1" fmla="*/ 21771 h 390161"/>
              <a:gd name="connsiteX2" fmla="*/ 457200 w 1230086"/>
              <a:gd name="connsiteY2" fmla="*/ 113708 h 390161"/>
              <a:gd name="connsiteX3" fmla="*/ 1023473 w 1230086"/>
              <a:gd name="connsiteY3" fmla="*/ 113276 h 390161"/>
              <a:gd name="connsiteX4" fmla="*/ 1091050 w 1230086"/>
              <a:gd name="connsiteY4" fmla="*/ 390161 h 390161"/>
              <a:gd name="connsiteX5" fmla="*/ 7869 w 1230086"/>
              <a:gd name="connsiteY5" fmla="*/ 385634 h 390161"/>
              <a:gd name="connsiteX6" fmla="*/ 0 w 1230086"/>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23473 w 1091050"/>
              <a:gd name="connsiteY3" fmla="*/ 113276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57200 w 1091050"/>
              <a:gd name="connsiteY2" fmla="*/ 113708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2791 w 1091050"/>
              <a:gd name="connsiteY1" fmla="*/ 11209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7869 w 1091050"/>
              <a:gd name="connsiteY5" fmla="*/ 385634 h 390161"/>
              <a:gd name="connsiteX6" fmla="*/ 0 w 1091050"/>
              <a:gd name="connsiteY6" fmla="*/ 0 h 390161"/>
              <a:gd name="connsiteX0" fmla="*/ 0 w 1091050"/>
              <a:gd name="connsiteY0" fmla="*/ 0 h 390161"/>
              <a:gd name="connsiteX1" fmla="*/ 500410 w 1091050"/>
              <a:gd name="connsiteY1" fmla="*/ 1684 h 390161"/>
              <a:gd name="connsiteX2" fmla="*/ 466725 w 1091050"/>
              <a:gd name="connsiteY2" fmla="*/ 106564 h 390161"/>
              <a:gd name="connsiteX3" fmla="*/ 1030617 w 1091050"/>
              <a:gd name="connsiteY3" fmla="*/ 106132 h 390161"/>
              <a:gd name="connsiteX4" fmla="*/ 1091050 w 1091050"/>
              <a:gd name="connsiteY4" fmla="*/ 390161 h 390161"/>
              <a:gd name="connsiteX5" fmla="*/ 3106 w 1091050"/>
              <a:gd name="connsiteY5" fmla="*/ 388015 h 390161"/>
              <a:gd name="connsiteX6" fmla="*/ 0 w 1091050"/>
              <a:gd name="connsiteY6" fmla="*/ 0 h 390161"/>
              <a:gd name="connsiteX0" fmla="*/ 2692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2692 w 1088979"/>
              <a:gd name="connsiteY6" fmla="*/ 697 h 388477"/>
              <a:gd name="connsiteX0" fmla="*/ 310 w 1088979"/>
              <a:gd name="connsiteY0" fmla="*/ 697 h 388477"/>
              <a:gd name="connsiteX1" fmla="*/ 498339 w 1088979"/>
              <a:gd name="connsiteY1" fmla="*/ 0 h 388477"/>
              <a:gd name="connsiteX2" fmla="*/ 464654 w 1088979"/>
              <a:gd name="connsiteY2" fmla="*/ 104880 h 388477"/>
              <a:gd name="connsiteX3" fmla="*/ 1028546 w 1088979"/>
              <a:gd name="connsiteY3" fmla="*/ 104448 h 388477"/>
              <a:gd name="connsiteX4" fmla="*/ 1088979 w 1088979"/>
              <a:gd name="connsiteY4" fmla="*/ 388477 h 388477"/>
              <a:gd name="connsiteX5" fmla="*/ 1035 w 1088979"/>
              <a:gd name="connsiteY5" fmla="*/ 386331 h 388477"/>
              <a:gd name="connsiteX6" fmla="*/ 310 w 1088979"/>
              <a:gd name="connsiteY6" fmla="*/ 697 h 388477"/>
              <a:gd name="connsiteX0" fmla="*/ 310 w 1088979"/>
              <a:gd name="connsiteY0" fmla="*/ 697 h 388477"/>
              <a:gd name="connsiteX1" fmla="*/ 498339 w 1088979"/>
              <a:gd name="connsiteY1" fmla="*/ 0 h 388477"/>
              <a:gd name="connsiteX2" fmla="*/ 1028546 w 1088979"/>
              <a:gd name="connsiteY2" fmla="*/ 104448 h 388477"/>
              <a:gd name="connsiteX3" fmla="*/ 1088979 w 1088979"/>
              <a:gd name="connsiteY3" fmla="*/ 388477 h 388477"/>
              <a:gd name="connsiteX4" fmla="*/ 1035 w 1088979"/>
              <a:gd name="connsiteY4" fmla="*/ 386331 h 388477"/>
              <a:gd name="connsiteX5" fmla="*/ 310 w 1088979"/>
              <a:gd name="connsiteY5" fmla="*/ 697 h 388477"/>
              <a:gd name="connsiteX0" fmla="*/ 310 w 1088979"/>
              <a:gd name="connsiteY0" fmla="*/ 0 h 387780"/>
              <a:gd name="connsiteX1" fmla="*/ 1028546 w 1088979"/>
              <a:gd name="connsiteY1" fmla="*/ 103751 h 387780"/>
              <a:gd name="connsiteX2" fmla="*/ 1088979 w 1088979"/>
              <a:gd name="connsiteY2" fmla="*/ 387780 h 387780"/>
              <a:gd name="connsiteX3" fmla="*/ 1035 w 1088979"/>
              <a:gd name="connsiteY3" fmla="*/ 385634 h 387780"/>
              <a:gd name="connsiteX4" fmla="*/ 310 w 1088979"/>
              <a:gd name="connsiteY4" fmla="*/ 0 h 387780"/>
              <a:gd name="connsiteX0" fmla="*/ 49471 w 1088979"/>
              <a:gd name="connsiteY0" fmla="*/ 0 h 393431"/>
              <a:gd name="connsiteX1" fmla="*/ 1028546 w 1088979"/>
              <a:gd name="connsiteY1" fmla="*/ 109402 h 393431"/>
              <a:gd name="connsiteX2" fmla="*/ 1088979 w 1088979"/>
              <a:gd name="connsiteY2" fmla="*/ 393431 h 393431"/>
              <a:gd name="connsiteX3" fmla="*/ 1035 w 1088979"/>
              <a:gd name="connsiteY3" fmla="*/ 391285 h 393431"/>
              <a:gd name="connsiteX4" fmla="*/ 49471 w 1088979"/>
              <a:gd name="connsiteY4" fmla="*/ 0 h 393431"/>
              <a:gd name="connsiteX0" fmla="*/ 48436 w 1087944"/>
              <a:gd name="connsiteY0" fmla="*/ 0 h 393431"/>
              <a:gd name="connsiteX1" fmla="*/ 1027511 w 1087944"/>
              <a:gd name="connsiteY1" fmla="*/ 109402 h 393431"/>
              <a:gd name="connsiteX2" fmla="*/ 1087944 w 1087944"/>
              <a:gd name="connsiteY2" fmla="*/ 393431 h 393431"/>
              <a:gd name="connsiteX3" fmla="*/ 0 w 1087944"/>
              <a:gd name="connsiteY3" fmla="*/ 391285 h 393431"/>
              <a:gd name="connsiteX4" fmla="*/ 48436 w 1087944"/>
              <a:gd name="connsiteY4" fmla="*/ 0 h 393431"/>
              <a:gd name="connsiteX0" fmla="*/ 48436 w 4472120"/>
              <a:gd name="connsiteY0" fmla="*/ 0 h 391284"/>
              <a:gd name="connsiteX1" fmla="*/ 1027511 w 4472120"/>
              <a:gd name="connsiteY1" fmla="*/ 109402 h 391284"/>
              <a:gd name="connsiteX2" fmla="*/ 4472120 w 4472120"/>
              <a:gd name="connsiteY2" fmla="*/ 321302 h 391284"/>
              <a:gd name="connsiteX3" fmla="*/ 0 w 4472120"/>
              <a:gd name="connsiteY3" fmla="*/ 391285 h 391284"/>
              <a:gd name="connsiteX4" fmla="*/ 48436 w 4472120"/>
              <a:gd name="connsiteY4" fmla="*/ 0 h 391284"/>
              <a:gd name="connsiteX0" fmla="*/ 48436 w 4550640"/>
              <a:gd name="connsiteY0" fmla="*/ 0 h 391284"/>
              <a:gd name="connsiteX1" fmla="*/ 4550640 w 4550640"/>
              <a:gd name="connsiteY1" fmla="*/ 37273 h 391284"/>
              <a:gd name="connsiteX2" fmla="*/ 4472120 w 4550640"/>
              <a:gd name="connsiteY2" fmla="*/ 321302 h 391284"/>
              <a:gd name="connsiteX3" fmla="*/ 0 w 4550640"/>
              <a:gd name="connsiteY3" fmla="*/ 391285 h 391284"/>
              <a:gd name="connsiteX4" fmla="*/ 48436 w 4550640"/>
              <a:gd name="connsiteY4" fmla="*/ 0 h 391284"/>
              <a:gd name="connsiteX0" fmla="*/ 48436 w 4562546"/>
              <a:gd name="connsiteY0" fmla="*/ 0 h 391284"/>
              <a:gd name="connsiteX1" fmla="*/ 4562546 w 4562546"/>
              <a:gd name="connsiteY1" fmla="*/ 119386 h 391284"/>
              <a:gd name="connsiteX2" fmla="*/ 4472120 w 4562546"/>
              <a:gd name="connsiteY2" fmla="*/ 321302 h 391284"/>
              <a:gd name="connsiteX3" fmla="*/ 0 w 4562546"/>
              <a:gd name="connsiteY3" fmla="*/ 391285 h 391284"/>
              <a:gd name="connsiteX4" fmla="*/ 48436 w 4562546"/>
              <a:gd name="connsiteY4" fmla="*/ 0 h 391284"/>
              <a:gd name="connsiteX0" fmla="*/ 48436 w 4536352"/>
              <a:gd name="connsiteY0" fmla="*/ 0 h 391284"/>
              <a:gd name="connsiteX1" fmla="*/ 4536352 w 4536352"/>
              <a:gd name="connsiteY1" fmla="*/ 48223 h 391284"/>
              <a:gd name="connsiteX2" fmla="*/ 4472120 w 4536352"/>
              <a:gd name="connsiteY2" fmla="*/ 321302 h 391284"/>
              <a:gd name="connsiteX3" fmla="*/ 0 w 4536352"/>
              <a:gd name="connsiteY3" fmla="*/ 391285 h 391284"/>
              <a:gd name="connsiteX4" fmla="*/ 48436 w 4536352"/>
              <a:gd name="connsiteY4" fmla="*/ 0 h 391284"/>
              <a:gd name="connsiteX0" fmla="*/ 55580 w 4536352"/>
              <a:gd name="connsiteY0" fmla="*/ 0 h 363914"/>
              <a:gd name="connsiteX1" fmla="*/ 4536352 w 4536352"/>
              <a:gd name="connsiteY1" fmla="*/ 20853 h 363914"/>
              <a:gd name="connsiteX2" fmla="*/ 4472120 w 4536352"/>
              <a:gd name="connsiteY2" fmla="*/ 293932 h 363914"/>
              <a:gd name="connsiteX3" fmla="*/ 0 w 4536352"/>
              <a:gd name="connsiteY3" fmla="*/ 363915 h 363914"/>
              <a:gd name="connsiteX4" fmla="*/ 55580 w 4536352"/>
              <a:gd name="connsiteY4" fmla="*/ 0 h 363914"/>
              <a:gd name="connsiteX0" fmla="*/ 131780 w 4536352"/>
              <a:gd name="connsiteY0" fmla="*/ 154319 h 343061"/>
              <a:gd name="connsiteX1" fmla="*/ 4536352 w 4536352"/>
              <a:gd name="connsiteY1" fmla="*/ 0 h 343061"/>
              <a:gd name="connsiteX2" fmla="*/ 4472120 w 4536352"/>
              <a:gd name="connsiteY2" fmla="*/ 273079 h 343061"/>
              <a:gd name="connsiteX3" fmla="*/ 0 w 4536352"/>
              <a:gd name="connsiteY3" fmla="*/ 343062 h 343061"/>
              <a:gd name="connsiteX4" fmla="*/ 131780 w 4536352"/>
              <a:gd name="connsiteY4" fmla="*/ 154319 h 343061"/>
              <a:gd name="connsiteX0" fmla="*/ 48436 w 4536352"/>
              <a:gd name="connsiteY0" fmla="*/ 0 h 369387"/>
              <a:gd name="connsiteX1" fmla="*/ 4536352 w 4536352"/>
              <a:gd name="connsiteY1" fmla="*/ 26326 h 369387"/>
              <a:gd name="connsiteX2" fmla="*/ 4472120 w 4536352"/>
              <a:gd name="connsiteY2" fmla="*/ 299405 h 369387"/>
              <a:gd name="connsiteX3" fmla="*/ 0 w 4536352"/>
              <a:gd name="connsiteY3" fmla="*/ 369388 h 369387"/>
              <a:gd name="connsiteX4" fmla="*/ 48436 w 4536352"/>
              <a:gd name="connsiteY4" fmla="*/ 0 h 369387"/>
              <a:gd name="connsiteX0" fmla="*/ 142941 w 4630857"/>
              <a:gd name="connsiteY0" fmla="*/ 0 h 353997"/>
              <a:gd name="connsiteX1" fmla="*/ 4630857 w 4630857"/>
              <a:gd name="connsiteY1" fmla="*/ 26326 h 353997"/>
              <a:gd name="connsiteX2" fmla="*/ 4566625 w 4630857"/>
              <a:gd name="connsiteY2" fmla="*/ 299405 h 353997"/>
              <a:gd name="connsiteX3" fmla="*/ 0 w 4630857"/>
              <a:gd name="connsiteY3" fmla="*/ 353997 h 353997"/>
              <a:gd name="connsiteX4" fmla="*/ 142941 w 4630857"/>
              <a:gd name="connsiteY4" fmla="*/ 0 h 353997"/>
              <a:gd name="connsiteX0" fmla="*/ 379208 w 4630857"/>
              <a:gd name="connsiteY0" fmla="*/ 4456 h 327671"/>
              <a:gd name="connsiteX1" fmla="*/ 4630857 w 4630857"/>
              <a:gd name="connsiteY1" fmla="*/ 0 h 327671"/>
              <a:gd name="connsiteX2" fmla="*/ 4566625 w 4630857"/>
              <a:gd name="connsiteY2" fmla="*/ 273079 h 327671"/>
              <a:gd name="connsiteX3" fmla="*/ 0 w 4630857"/>
              <a:gd name="connsiteY3" fmla="*/ 327671 h 327671"/>
              <a:gd name="connsiteX4" fmla="*/ 379208 w 4630857"/>
              <a:gd name="connsiteY4" fmla="*/ 4456 h 327671"/>
              <a:gd name="connsiteX0" fmla="*/ 379208 w 4670581"/>
              <a:gd name="connsiteY0" fmla="*/ 4456 h 327671"/>
              <a:gd name="connsiteX1" fmla="*/ 4630857 w 4670581"/>
              <a:gd name="connsiteY1" fmla="*/ 0 h 327671"/>
              <a:gd name="connsiteX2" fmla="*/ 4670581 w 4670581"/>
              <a:gd name="connsiteY2" fmla="*/ 315405 h 327671"/>
              <a:gd name="connsiteX3" fmla="*/ 0 w 4670581"/>
              <a:gd name="connsiteY3" fmla="*/ 327671 h 327671"/>
              <a:gd name="connsiteX4" fmla="*/ 379208 w 4670581"/>
              <a:gd name="connsiteY4" fmla="*/ 4456 h 327671"/>
              <a:gd name="connsiteX0" fmla="*/ 379208 w 4670581"/>
              <a:gd name="connsiteY0" fmla="*/ -1 h 323214"/>
              <a:gd name="connsiteX1" fmla="*/ 4545802 w 4670581"/>
              <a:gd name="connsiteY1" fmla="*/ 53258 h 323214"/>
              <a:gd name="connsiteX2" fmla="*/ 4670581 w 4670581"/>
              <a:gd name="connsiteY2" fmla="*/ 310948 h 323214"/>
              <a:gd name="connsiteX3" fmla="*/ 0 w 4670581"/>
              <a:gd name="connsiteY3" fmla="*/ 323214 h 323214"/>
              <a:gd name="connsiteX4" fmla="*/ 379208 w 4670581"/>
              <a:gd name="connsiteY4" fmla="*/ -1 h 323214"/>
              <a:gd name="connsiteX0" fmla="*/ 0 w 4745669"/>
              <a:gd name="connsiteY0" fmla="*/ 4456 h 269955"/>
              <a:gd name="connsiteX1" fmla="*/ 4620890 w 4745669"/>
              <a:gd name="connsiteY1" fmla="*/ -1 h 269955"/>
              <a:gd name="connsiteX2" fmla="*/ 4745669 w 4745669"/>
              <a:gd name="connsiteY2" fmla="*/ 257689 h 269955"/>
              <a:gd name="connsiteX3" fmla="*/ 75088 w 4745669"/>
              <a:gd name="connsiteY3" fmla="*/ 269955 h 269955"/>
              <a:gd name="connsiteX4" fmla="*/ 0 w 4745669"/>
              <a:gd name="connsiteY4" fmla="*/ 4456 h 269955"/>
              <a:gd name="connsiteX0" fmla="*/ 0 w 4745669"/>
              <a:gd name="connsiteY0" fmla="*/ 4458 h 273804"/>
              <a:gd name="connsiteX1" fmla="*/ 4620890 w 4745669"/>
              <a:gd name="connsiteY1" fmla="*/ 1 h 273804"/>
              <a:gd name="connsiteX2" fmla="*/ 4745669 w 4745669"/>
              <a:gd name="connsiteY2" fmla="*/ 257691 h 273804"/>
              <a:gd name="connsiteX3" fmla="*/ 90402 w 4745669"/>
              <a:gd name="connsiteY3" fmla="*/ 273804 h 273804"/>
              <a:gd name="connsiteX4" fmla="*/ 0 w 4745669"/>
              <a:gd name="connsiteY4" fmla="*/ 4458 h 273804"/>
              <a:gd name="connsiteX0" fmla="*/ 0 w 4715043"/>
              <a:gd name="connsiteY0" fmla="*/ 4456 h 273802"/>
              <a:gd name="connsiteX1" fmla="*/ 4620890 w 4715043"/>
              <a:gd name="connsiteY1" fmla="*/ -1 h 273802"/>
              <a:gd name="connsiteX2" fmla="*/ 4715043 w 4715043"/>
              <a:gd name="connsiteY2" fmla="*/ 242298 h 273802"/>
              <a:gd name="connsiteX3" fmla="*/ 90402 w 4715043"/>
              <a:gd name="connsiteY3" fmla="*/ 273802 h 273802"/>
              <a:gd name="connsiteX4" fmla="*/ 0 w 4715043"/>
              <a:gd name="connsiteY4" fmla="*/ 4456 h 273802"/>
              <a:gd name="connsiteX0" fmla="*/ 0 w 5289574"/>
              <a:gd name="connsiteY0" fmla="*/ -1 h 269345"/>
              <a:gd name="connsiteX1" fmla="*/ 5289574 w 5289574"/>
              <a:gd name="connsiteY1" fmla="*/ 22476 h 269345"/>
              <a:gd name="connsiteX2" fmla="*/ 4715043 w 5289574"/>
              <a:gd name="connsiteY2" fmla="*/ 237841 h 269345"/>
              <a:gd name="connsiteX3" fmla="*/ 90402 w 5289574"/>
              <a:gd name="connsiteY3" fmla="*/ 269345 h 269345"/>
              <a:gd name="connsiteX4" fmla="*/ 0 w 5289574"/>
              <a:gd name="connsiteY4" fmla="*/ -1 h 269345"/>
              <a:gd name="connsiteX0" fmla="*/ 0 w 7532923"/>
              <a:gd name="connsiteY0" fmla="*/ 1 h 269347"/>
              <a:gd name="connsiteX1" fmla="*/ 7532923 w 7532923"/>
              <a:gd name="connsiteY1" fmla="*/ 3240 h 269347"/>
              <a:gd name="connsiteX2" fmla="*/ 4715043 w 7532923"/>
              <a:gd name="connsiteY2" fmla="*/ 237843 h 269347"/>
              <a:gd name="connsiteX3" fmla="*/ 90402 w 7532923"/>
              <a:gd name="connsiteY3" fmla="*/ 269347 h 269347"/>
              <a:gd name="connsiteX4" fmla="*/ 0 w 7532923"/>
              <a:gd name="connsiteY4" fmla="*/ 1 h 269347"/>
              <a:gd name="connsiteX0" fmla="*/ 4254606 w 7442522"/>
              <a:gd name="connsiteY0" fmla="*/ 0 h 273193"/>
              <a:gd name="connsiteX1" fmla="*/ 7442522 w 7442522"/>
              <a:gd name="connsiteY1" fmla="*/ 7086 h 273193"/>
              <a:gd name="connsiteX2" fmla="*/ 4624642 w 7442522"/>
              <a:gd name="connsiteY2" fmla="*/ 241689 h 273193"/>
              <a:gd name="connsiteX3" fmla="*/ 1 w 7442522"/>
              <a:gd name="connsiteY3" fmla="*/ 273193 h 273193"/>
              <a:gd name="connsiteX4" fmla="*/ 4254606 w 7442522"/>
              <a:gd name="connsiteY4" fmla="*/ 0 h 273193"/>
              <a:gd name="connsiteX0" fmla="*/ 2696066 w 5883982"/>
              <a:gd name="connsiteY0" fmla="*/ 0 h 241689"/>
              <a:gd name="connsiteX1" fmla="*/ 5883982 w 5883982"/>
              <a:gd name="connsiteY1" fmla="*/ 7086 h 241689"/>
              <a:gd name="connsiteX2" fmla="*/ 3066102 w 5883982"/>
              <a:gd name="connsiteY2" fmla="*/ 241689 h 241689"/>
              <a:gd name="connsiteX3" fmla="*/ 0 w 5883982"/>
              <a:gd name="connsiteY3" fmla="*/ 238564 h 241689"/>
              <a:gd name="connsiteX4" fmla="*/ 2696066 w 5883982"/>
              <a:gd name="connsiteY4" fmla="*/ 0 h 241689"/>
              <a:gd name="connsiteX0" fmla="*/ 783321 w 5883982"/>
              <a:gd name="connsiteY0" fmla="*/ 0 h 238076"/>
              <a:gd name="connsiteX1" fmla="*/ 5883982 w 5883982"/>
              <a:gd name="connsiteY1" fmla="*/ 3473 h 238076"/>
              <a:gd name="connsiteX2" fmla="*/ 3066102 w 5883982"/>
              <a:gd name="connsiteY2" fmla="*/ 238076 h 238076"/>
              <a:gd name="connsiteX3" fmla="*/ 0 w 5883982"/>
              <a:gd name="connsiteY3" fmla="*/ 234951 h 238076"/>
              <a:gd name="connsiteX4" fmla="*/ 783321 w 5883982"/>
              <a:gd name="connsiteY4" fmla="*/ 0 h 238076"/>
              <a:gd name="connsiteX0" fmla="*/ 736088 w 5836749"/>
              <a:gd name="connsiteY0" fmla="*/ 0 h 238076"/>
              <a:gd name="connsiteX1" fmla="*/ 5836749 w 5836749"/>
              <a:gd name="connsiteY1" fmla="*/ 3473 h 238076"/>
              <a:gd name="connsiteX2" fmla="*/ 3018869 w 5836749"/>
              <a:gd name="connsiteY2" fmla="*/ 238076 h 238076"/>
              <a:gd name="connsiteX3" fmla="*/ 0 w 5836749"/>
              <a:gd name="connsiteY3" fmla="*/ 234951 h 238076"/>
              <a:gd name="connsiteX4" fmla="*/ 736088 w 5836749"/>
              <a:gd name="connsiteY4" fmla="*/ 0 h 238076"/>
              <a:gd name="connsiteX0" fmla="*/ 736088 w 9725290"/>
              <a:gd name="connsiteY0" fmla="*/ 0 h 234951"/>
              <a:gd name="connsiteX1" fmla="*/ 5836749 w 9725290"/>
              <a:gd name="connsiteY1" fmla="*/ 3473 h 234951"/>
              <a:gd name="connsiteX2" fmla="*/ 9725290 w 9725290"/>
              <a:gd name="connsiteY2" fmla="*/ 234464 h 234951"/>
              <a:gd name="connsiteX3" fmla="*/ 0 w 9725290"/>
              <a:gd name="connsiteY3" fmla="*/ 234951 h 234951"/>
              <a:gd name="connsiteX4" fmla="*/ 736088 w 9725290"/>
              <a:gd name="connsiteY4" fmla="*/ 0 h 234951"/>
              <a:gd name="connsiteX0" fmla="*/ 736088 w 9725290"/>
              <a:gd name="connsiteY0" fmla="*/ 0 h 234951"/>
              <a:gd name="connsiteX1" fmla="*/ 5836749 w 9725290"/>
              <a:gd name="connsiteY1" fmla="*/ 3473 h 234951"/>
              <a:gd name="connsiteX2" fmla="*/ 7111899 w 9725290"/>
              <a:gd name="connsiteY2" fmla="*/ 75858 h 234951"/>
              <a:gd name="connsiteX3" fmla="*/ 9725290 w 9725290"/>
              <a:gd name="connsiteY3" fmla="*/ 234464 h 234951"/>
              <a:gd name="connsiteX4" fmla="*/ 0 w 9725290"/>
              <a:gd name="connsiteY4" fmla="*/ 234951 h 234951"/>
              <a:gd name="connsiteX5" fmla="*/ 736088 w 9725290"/>
              <a:gd name="connsiteY5" fmla="*/ 0 h 234951"/>
              <a:gd name="connsiteX0" fmla="*/ 736088 w 9725290"/>
              <a:gd name="connsiteY0" fmla="*/ 133658 h 368609"/>
              <a:gd name="connsiteX1" fmla="*/ 5836749 w 9725290"/>
              <a:gd name="connsiteY1" fmla="*/ 137131 h 368609"/>
              <a:gd name="connsiteX2" fmla="*/ 9709463 w 9725290"/>
              <a:gd name="connsiteY2" fmla="*/ 0 h 368609"/>
              <a:gd name="connsiteX3" fmla="*/ 9725290 w 9725290"/>
              <a:gd name="connsiteY3" fmla="*/ 368122 h 368609"/>
              <a:gd name="connsiteX4" fmla="*/ 0 w 9725290"/>
              <a:gd name="connsiteY4" fmla="*/ 368609 h 368609"/>
              <a:gd name="connsiteX5" fmla="*/ 736088 w 9725290"/>
              <a:gd name="connsiteY5" fmla="*/ 133658 h 368609"/>
              <a:gd name="connsiteX0" fmla="*/ 736088 w 9725290"/>
              <a:gd name="connsiteY0" fmla="*/ 133658 h 368609"/>
              <a:gd name="connsiteX1" fmla="*/ 5836749 w 9725290"/>
              <a:gd name="connsiteY1" fmla="*/ 137131 h 368609"/>
              <a:gd name="connsiteX2" fmla="*/ 7843941 w 9725290"/>
              <a:gd name="connsiteY2" fmla="*/ 63216 h 368609"/>
              <a:gd name="connsiteX3" fmla="*/ 9709463 w 9725290"/>
              <a:gd name="connsiteY3" fmla="*/ 0 h 368609"/>
              <a:gd name="connsiteX4" fmla="*/ 9725290 w 9725290"/>
              <a:gd name="connsiteY4" fmla="*/ 368122 h 368609"/>
              <a:gd name="connsiteX5" fmla="*/ 0 w 9725290"/>
              <a:gd name="connsiteY5" fmla="*/ 368609 h 368609"/>
              <a:gd name="connsiteX6" fmla="*/ 736088 w 9725290"/>
              <a:gd name="connsiteY6" fmla="*/ 133658 h 368609"/>
              <a:gd name="connsiteX0" fmla="*/ 736088 w 9725290"/>
              <a:gd name="connsiteY0" fmla="*/ 133658 h 368609"/>
              <a:gd name="connsiteX1" fmla="*/ 5836749 w 9725290"/>
              <a:gd name="connsiteY1" fmla="*/ 137131 h 368609"/>
              <a:gd name="connsiteX2" fmla="*/ 9071878 w 9725290"/>
              <a:gd name="connsiteY2" fmla="*/ 1807 h 368609"/>
              <a:gd name="connsiteX3" fmla="*/ 9709463 w 9725290"/>
              <a:gd name="connsiteY3" fmla="*/ 0 h 368609"/>
              <a:gd name="connsiteX4" fmla="*/ 9725290 w 9725290"/>
              <a:gd name="connsiteY4" fmla="*/ 368122 h 368609"/>
              <a:gd name="connsiteX5" fmla="*/ 0 w 9725290"/>
              <a:gd name="connsiteY5" fmla="*/ 368609 h 368609"/>
              <a:gd name="connsiteX6" fmla="*/ 736088 w 9725290"/>
              <a:gd name="connsiteY6" fmla="*/ 133658 h 368609"/>
              <a:gd name="connsiteX0" fmla="*/ 736088 w 9725290"/>
              <a:gd name="connsiteY0" fmla="*/ 133658 h 368609"/>
              <a:gd name="connsiteX1" fmla="*/ 5718680 w 9725290"/>
              <a:gd name="connsiteY1" fmla="*/ 135325 h 368609"/>
              <a:gd name="connsiteX2" fmla="*/ 9071878 w 9725290"/>
              <a:gd name="connsiteY2" fmla="*/ 1807 h 368609"/>
              <a:gd name="connsiteX3" fmla="*/ 9709463 w 9725290"/>
              <a:gd name="connsiteY3" fmla="*/ 0 h 368609"/>
              <a:gd name="connsiteX4" fmla="*/ 9725290 w 9725290"/>
              <a:gd name="connsiteY4" fmla="*/ 368122 h 368609"/>
              <a:gd name="connsiteX5" fmla="*/ 0 w 9725290"/>
              <a:gd name="connsiteY5" fmla="*/ 368609 h 368609"/>
              <a:gd name="connsiteX6" fmla="*/ 736088 w 9725290"/>
              <a:gd name="connsiteY6" fmla="*/ 133658 h 368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25290" h="368609">
                <a:moveTo>
                  <a:pt x="736088" y="133658"/>
                </a:moveTo>
                <a:lnTo>
                  <a:pt x="5718680" y="135325"/>
                </a:lnTo>
                <a:lnTo>
                  <a:pt x="9071878" y="1807"/>
                </a:lnTo>
                <a:lnTo>
                  <a:pt x="9709463" y="0"/>
                </a:lnTo>
                <a:lnTo>
                  <a:pt x="9725290" y="368122"/>
                </a:lnTo>
                <a:lnTo>
                  <a:pt x="0" y="368609"/>
                </a:lnTo>
                <a:lnTo>
                  <a:pt x="736088" y="13365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bwMode="white">
          <a:xfrm>
            <a:off x="97536" y="6583680"/>
            <a:ext cx="2844800" cy="228600"/>
          </a:xfrm>
          <a:prstGeom prst="rect">
            <a:avLst/>
          </a:prstGeom>
        </p:spPr>
        <p:txBody>
          <a:bodyPr vert="horz" lIns="91440" tIns="45720" rIns="91440" bIns="45720" rtlCol="0" anchor="ctr"/>
          <a:lstStyle>
            <a:lvl1pPr algn="l">
              <a:defRPr sz="1200">
                <a:solidFill>
                  <a:schemeClr val="tx1"/>
                </a:solidFill>
              </a:defRPr>
            </a:lvl1pPr>
          </a:lstStyle>
          <a:p>
            <a:fld id="{0E38CE7A-8A58-4BA2-9D66-E229618BAFEC}" type="datetimeFigureOut">
              <a:rPr lang="ko-KR" altLang="en-US" smtClean="0"/>
              <a:t>16. 11. 17.</a:t>
            </a:fld>
            <a:endParaRPr lang="ko-KR" altLang="en-US"/>
          </a:p>
        </p:txBody>
      </p:sp>
      <p:sp>
        <p:nvSpPr>
          <p:cNvPr id="5" name="Footer Placeholder 4"/>
          <p:cNvSpPr>
            <a:spLocks noGrp="1"/>
          </p:cNvSpPr>
          <p:nvPr>
            <p:ph type="ftr" sz="quarter" idx="3"/>
          </p:nvPr>
        </p:nvSpPr>
        <p:spPr bwMode="white">
          <a:xfrm>
            <a:off x="3560064" y="6583680"/>
            <a:ext cx="6705600" cy="228600"/>
          </a:xfrm>
          <a:prstGeom prst="rect">
            <a:avLst/>
          </a:prstGeom>
        </p:spPr>
        <p:txBody>
          <a:bodyPr vert="horz" lIns="91440" tIns="45720" rIns="91440" bIns="45720" rtlCol="0" anchor="ctr"/>
          <a:lstStyle>
            <a:lvl1pPr algn="ctr">
              <a:defRPr sz="1200">
                <a:solidFill>
                  <a:schemeClr val="tx1"/>
                </a:solidFill>
              </a:defRPr>
            </a:lvl1pPr>
          </a:lstStyle>
          <a:p>
            <a:endParaRPr lang="ko-KR" altLang="en-US"/>
          </a:p>
        </p:txBody>
      </p:sp>
      <p:sp>
        <p:nvSpPr>
          <p:cNvPr id="6" name="Slide Number Placeholder 5"/>
          <p:cNvSpPr>
            <a:spLocks noGrp="1"/>
          </p:cNvSpPr>
          <p:nvPr>
            <p:ph type="sldNum" sz="quarter" idx="4"/>
          </p:nvPr>
        </p:nvSpPr>
        <p:spPr bwMode="white">
          <a:xfrm>
            <a:off x="11070336" y="6583680"/>
            <a:ext cx="609600" cy="228600"/>
          </a:xfrm>
          <a:prstGeom prst="rect">
            <a:avLst/>
          </a:prstGeom>
        </p:spPr>
        <p:txBody>
          <a:bodyPr vert="horz" lIns="91440" tIns="45720" rIns="91440" bIns="45720" rtlCol="0" anchor="ctr"/>
          <a:lstStyle>
            <a:lvl1pPr algn="r">
              <a:defRPr sz="1200">
                <a:solidFill>
                  <a:schemeClr val="tx1"/>
                </a:solidFill>
              </a:defRPr>
            </a:lvl1pPr>
          </a:lstStyle>
          <a:p>
            <a:fld id="{3E9D0CE5-38A0-4595-8DB8-3E05BA704B40}" type="slidenum">
              <a:rPr lang="ko-KR" altLang="en-US" smtClean="0"/>
              <a:t>‹#›</a:t>
            </a:fld>
            <a:endParaRPr lang="ko-KR" altLang="en-US"/>
          </a:p>
        </p:txBody>
      </p:sp>
    </p:spTree>
    <p:extLst>
      <p:ext uri="{BB962C8B-B14F-4D97-AF65-F5344CB8AC3E}">
        <p14:creationId xmlns:p14="http://schemas.microsoft.com/office/powerpoint/2010/main" val="4171636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a:lvl2pPr eaLnBrk="1" latinLnBrk="1" hangingPunct="1">
        <a:defRPr>
          <a:solidFill>
            <a:schemeClr val="tx2"/>
          </a:solidFill>
        </a:defRPr>
      </a:lvl2pPr>
      <a:lvl3pPr eaLnBrk="1" latinLnBrk="1" hangingPunct="1">
        <a:defRPr>
          <a:solidFill>
            <a:schemeClr val="tx2"/>
          </a:solidFill>
        </a:defRPr>
      </a:lvl3pPr>
      <a:lvl4pPr eaLnBrk="1" latinLnBrk="1" hangingPunct="1">
        <a:defRPr>
          <a:solidFill>
            <a:schemeClr val="tx2"/>
          </a:solidFill>
        </a:defRPr>
      </a:lvl4pPr>
      <a:lvl5pPr eaLnBrk="1" latinLnBrk="1" hangingPunct="1">
        <a:defRPr>
          <a:solidFill>
            <a:schemeClr val="tx2"/>
          </a:solidFill>
        </a:defRPr>
      </a:lvl5pPr>
      <a:lvl6pPr eaLnBrk="1" latinLnBrk="1" hangingPunct="1">
        <a:defRPr>
          <a:solidFill>
            <a:schemeClr val="tx2"/>
          </a:solidFill>
        </a:defRPr>
      </a:lvl6pPr>
      <a:lvl7pPr eaLnBrk="1" latinLnBrk="1" hangingPunct="1">
        <a:defRPr>
          <a:solidFill>
            <a:schemeClr val="tx2"/>
          </a:solidFill>
        </a:defRPr>
      </a:lvl7pPr>
      <a:lvl8pPr eaLnBrk="1" latinLnBrk="1" hangingPunct="1">
        <a:defRPr>
          <a:solidFill>
            <a:schemeClr val="tx2"/>
          </a:solidFill>
        </a:defRPr>
      </a:lvl8pPr>
      <a:lvl9pPr eaLnBrk="1" latinLnBrk="1" hangingPunct="1">
        <a:defRPr>
          <a:solidFill>
            <a:schemeClr val="tx2"/>
          </a:solidFill>
        </a:defRPr>
      </a:lvl9pPr>
    </p:titleStyle>
    <p:bodyStyle>
      <a:lvl1pPr marL="342900" indent="-342900" algn="l" defTabSz="914400" rtl="0" eaLnBrk="1" latinLnBrk="1" hangingPunct="1">
        <a:spcBef>
          <a:spcPct val="20000"/>
        </a:spcBef>
        <a:buClr>
          <a:schemeClr val="tx2"/>
        </a:buClr>
        <a:buSzPct val="90000"/>
        <a:buFont typeface="Wingdings 3" pitchFamily="18" charset="2"/>
        <a:buChar char=""/>
        <a:defRPr sz="3200" kern="1200">
          <a:solidFill>
            <a:schemeClr val="tx1"/>
          </a:solidFill>
          <a:latin typeface="+mn-lt"/>
          <a:ea typeface="+mn-ea"/>
          <a:cs typeface="+mn-cs"/>
        </a:defRPr>
      </a:lvl1pPr>
      <a:lvl2pPr marL="742950" indent="-285750" algn="l" defTabSz="914400" rtl="0" eaLnBrk="1" latinLnBrk="1" hangingPunct="1">
        <a:spcBef>
          <a:spcPct val="20000"/>
        </a:spcBef>
        <a:buClr>
          <a:schemeClr val="accent2"/>
        </a:buClr>
        <a:buSzPct val="90000"/>
        <a:buFont typeface="Wingdings 3" pitchFamily="18" charset="2"/>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Clr>
          <a:schemeClr val="accent3"/>
        </a:buClr>
        <a:buSzPct val="90000"/>
        <a:buFont typeface="Wingdings 3" pitchFamily="18" charset="2"/>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Clr>
          <a:schemeClr val="accent4"/>
        </a:buClr>
        <a:buSzPct val="90000"/>
        <a:buFont typeface="Wingdings 3" pitchFamily="18" charset="2"/>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Clr>
          <a:schemeClr val="accent5"/>
        </a:buClr>
        <a:buSzPct val="90000"/>
        <a:buFont typeface="Wingdings 3" pitchFamily="18" charset="2"/>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7.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9.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10.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1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A Survey on Sensor Networks</a:t>
            </a:r>
            <a:endParaRPr lang="ko-KR" altLang="en-US" dirty="0"/>
          </a:p>
        </p:txBody>
      </p:sp>
      <p:sp>
        <p:nvSpPr>
          <p:cNvPr id="3" name="부제목 2"/>
          <p:cNvSpPr>
            <a:spLocks noGrp="1"/>
          </p:cNvSpPr>
          <p:nvPr>
            <p:ph type="subTitle" idx="1"/>
          </p:nvPr>
        </p:nvSpPr>
        <p:spPr/>
        <p:txBody>
          <a:bodyPr/>
          <a:lstStyle/>
          <a:p>
            <a:r>
              <a:rPr lang="en-US" altLang="ko-KR" dirty="0" err="1" smtClean="0"/>
              <a:t>Donghyun</a:t>
            </a:r>
            <a:r>
              <a:rPr lang="en-US" altLang="ko-KR" dirty="0" smtClean="0"/>
              <a:t> Kang, </a:t>
            </a:r>
            <a:r>
              <a:rPr lang="en-US" altLang="ko-KR" dirty="0" err="1" smtClean="0"/>
              <a:t>Dongkwon</a:t>
            </a:r>
            <a:r>
              <a:rPr lang="en-US" altLang="ko-KR" dirty="0" smtClean="0"/>
              <a:t> Lee</a:t>
            </a:r>
            <a:endParaRPr lang="ko-KR" altLang="en-US" dirty="0"/>
          </a:p>
        </p:txBody>
      </p:sp>
    </p:spTree>
    <p:extLst>
      <p:ext uri="{BB962C8B-B14F-4D97-AF65-F5344CB8AC3E}">
        <p14:creationId xmlns:p14="http://schemas.microsoft.com/office/powerpoint/2010/main" val="2881172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Design Factors</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Hardware Constraints</a:t>
            </a:r>
          </a:p>
          <a:p>
            <a:pPr lvl="1"/>
            <a:r>
              <a:rPr lang="en-US" altLang="ko-KR" dirty="0" smtClean="0"/>
              <a:t>Sensing unit</a:t>
            </a:r>
          </a:p>
          <a:p>
            <a:pPr lvl="2"/>
            <a:r>
              <a:rPr lang="en-US" altLang="ko-KR" dirty="0" smtClean="0"/>
              <a:t>Sensors</a:t>
            </a:r>
          </a:p>
          <a:p>
            <a:pPr lvl="3"/>
            <a:r>
              <a:rPr lang="en-US" altLang="ko-KR" dirty="0" smtClean="0"/>
              <a:t>Analog signal</a:t>
            </a:r>
          </a:p>
          <a:p>
            <a:pPr lvl="2"/>
            <a:r>
              <a:rPr lang="en-US" altLang="ko-KR" dirty="0" smtClean="0"/>
              <a:t>ADC</a:t>
            </a:r>
          </a:p>
          <a:p>
            <a:pPr lvl="3"/>
            <a:r>
              <a:rPr lang="en-US" altLang="ko-KR" dirty="0" smtClean="0"/>
              <a:t>Analog to Digital Converter</a:t>
            </a:r>
          </a:p>
          <a:p>
            <a:pPr lvl="1"/>
            <a:r>
              <a:rPr lang="en-US" altLang="ko-KR" dirty="0" smtClean="0"/>
              <a:t>Processing unit</a:t>
            </a:r>
          </a:p>
          <a:p>
            <a:pPr lvl="1"/>
            <a:r>
              <a:rPr lang="en-US" altLang="ko-KR" dirty="0" smtClean="0"/>
              <a:t>Transceiver unit</a:t>
            </a:r>
          </a:p>
          <a:p>
            <a:pPr lvl="1"/>
            <a:r>
              <a:rPr lang="en-US" altLang="ko-KR" dirty="0" smtClean="0"/>
              <a:t>Power unit</a:t>
            </a:r>
          </a:p>
          <a:p>
            <a:pPr lvl="1"/>
            <a:r>
              <a:rPr lang="en-US" altLang="ko-KR" dirty="0" smtClean="0"/>
              <a:t>Application-dependent components</a:t>
            </a:r>
          </a:p>
          <a:p>
            <a:pPr lvl="2"/>
            <a:r>
              <a:rPr lang="en-US" altLang="ko-KR" dirty="0" smtClean="0"/>
              <a:t>Location finding system, mobilizer, power generator, …</a:t>
            </a:r>
          </a:p>
          <a:p>
            <a:r>
              <a:rPr lang="en-US" altLang="ko-KR" dirty="0" smtClean="0"/>
              <a:t>Size (weight) &amp; power constraint</a:t>
            </a:r>
            <a:endParaRPr lang="ko-KR" altLang="en-US" dirty="0"/>
          </a:p>
        </p:txBody>
      </p:sp>
      <p:pic>
        <p:nvPicPr>
          <p:cNvPr id="4" name="그림 3"/>
          <p:cNvPicPr>
            <a:picLocks noChangeAspect="1"/>
          </p:cNvPicPr>
          <p:nvPr/>
        </p:nvPicPr>
        <p:blipFill>
          <a:blip r:embed="rId3"/>
          <a:stretch>
            <a:fillRect/>
          </a:stretch>
        </p:blipFill>
        <p:spPr>
          <a:xfrm>
            <a:off x="5242560" y="1527048"/>
            <a:ext cx="6577584" cy="3288792"/>
          </a:xfrm>
          <a:prstGeom prst="rect">
            <a:avLst/>
          </a:prstGeom>
        </p:spPr>
      </p:pic>
    </p:spTree>
    <p:extLst>
      <p:ext uri="{BB962C8B-B14F-4D97-AF65-F5344CB8AC3E}">
        <p14:creationId xmlns:p14="http://schemas.microsoft.com/office/powerpoint/2010/main" val="43275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Design Factors</a:t>
            </a:r>
            <a:endParaRPr lang="ko-KR" altLang="en-US" dirty="0"/>
          </a:p>
        </p:txBody>
      </p:sp>
      <p:sp>
        <p:nvSpPr>
          <p:cNvPr id="3" name="내용 개체 틀 2"/>
          <p:cNvSpPr>
            <a:spLocks noGrp="1"/>
          </p:cNvSpPr>
          <p:nvPr>
            <p:ph idx="1"/>
          </p:nvPr>
        </p:nvSpPr>
        <p:spPr/>
        <p:txBody>
          <a:bodyPr/>
          <a:lstStyle/>
          <a:p>
            <a:r>
              <a:rPr lang="en-US" altLang="ko-KR" dirty="0" smtClean="0"/>
              <a:t>Sensor Network Topology</a:t>
            </a:r>
          </a:p>
          <a:p>
            <a:pPr lvl="1"/>
            <a:r>
              <a:rPr lang="en-US" altLang="ko-KR" dirty="0" smtClean="0"/>
              <a:t>Pre-deployment &amp; deployment</a:t>
            </a:r>
          </a:p>
          <a:p>
            <a:pPr lvl="1"/>
            <a:r>
              <a:rPr lang="en-US" altLang="ko-KR" dirty="0" smtClean="0"/>
              <a:t>Post-deployment</a:t>
            </a:r>
          </a:p>
          <a:p>
            <a:pPr lvl="1"/>
            <a:r>
              <a:rPr lang="en-US" altLang="ko-KR" dirty="0" smtClean="0"/>
              <a:t>Redeployment</a:t>
            </a:r>
            <a:endParaRPr lang="en-US" altLang="ko-KR" dirty="0"/>
          </a:p>
          <a:p>
            <a:r>
              <a:rPr lang="en-US" altLang="ko-KR" dirty="0" smtClean="0"/>
              <a:t>Environment</a:t>
            </a:r>
            <a:endParaRPr lang="ko-KR" altLang="en-US" dirty="0"/>
          </a:p>
        </p:txBody>
      </p:sp>
    </p:spTree>
    <p:extLst>
      <p:ext uri="{BB962C8B-B14F-4D97-AF65-F5344CB8AC3E}">
        <p14:creationId xmlns:p14="http://schemas.microsoft.com/office/powerpoint/2010/main" val="3710701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Design Factors</a:t>
            </a:r>
            <a:endParaRPr lang="ko-KR" altLang="en-US" dirty="0"/>
          </a:p>
        </p:txBody>
      </p:sp>
      <p:sp>
        <p:nvSpPr>
          <p:cNvPr id="3" name="내용 개체 틀 2"/>
          <p:cNvSpPr>
            <a:spLocks noGrp="1"/>
          </p:cNvSpPr>
          <p:nvPr>
            <p:ph idx="1"/>
          </p:nvPr>
        </p:nvSpPr>
        <p:spPr/>
        <p:txBody>
          <a:bodyPr/>
          <a:lstStyle/>
          <a:p>
            <a:r>
              <a:rPr lang="en-US" altLang="ko-KR" dirty="0" smtClean="0"/>
              <a:t>Transmission Media</a:t>
            </a:r>
          </a:p>
          <a:p>
            <a:pPr lvl="1"/>
            <a:r>
              <a:rPr lang="en-US" altLang="ko-KR" dirty="0" smtClean="0"/>
              <a:t>Radio</a:t>
            </a:r>
          </a:p>
          <a:p>
            <a:pPr lvl="1"/>
            <a:r>
              <a:rPr lang="en-US" altLang="ko-KR" dirty="0" smtClean="0"/>
              <a:t>Infrared</a:t>
            </a:r>
          </a:p>
          <a:p>
            <a:pPr lvl="1"/>
            <a:r>
              <a:rPr lang="en-US" altLang="ko-KR" dirty="0" smtClean="0"/>
              <a:t>Optical media (light)</a:t>
            </a:r>
            <a:endParaRPr lang="en-US" altLang="ko-KR" dirty="0"/>
          </a:p>
          <a:p>
            <a:r>
              <a:rPr lang="en-US" altLang="ko-KR" dirty="0" smtClean="0"/>
              <a:t>Power Consumption</a:t>
            </a:r>
          </a:p>
          <a:p>
            <a:pPr lvl="1"/>
            <a:r>
              <a:rPr lang="en-US" altLang="ko-KR" dirty="0" smtClean="0"/>
              <a:t>Lifetime</a:t>
            </a:r>
          </a:p>
          <a:p>
            <a:pPr lvl="1"/>
            <a:r>
              <a:rPr lang="en-US" altLang="ko-KR" dirty="0" smtClean="0"/>
              <a:t>Conservation &amp; management</a:t>
            </a:r>
          </a:p>
          <a:p>
            <a:pPr lvl="1"/>
            <a:r>
              <a:rPr lang="en-US" altLang="ko-KR" dirty="0" smtClean="0"/>
              <a:t>Power-aware protocols &amp; algorithms</a:t>
            </a:r>
            <a:endParaRPr lang="ko-KR" altLang="en-US" dirty="0"/>
          </a:p>
        </p:txBody>
      </p:sp>
    </p:spTree>
    <p:extLst>
      <p:ext uri="{BB962C8B-B14F-4D97-AF65-F5344CB8AC3E}">
        <p14:creationId xmlns:p14="http://schemas.microsoft.com/office/powerpoint/2010/main" val="310309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a:t>Introduction</a:t>
            </a:r>
          </a:p>
          <a:p>
            <a:r>
              <a:rPr lang="en-US" altLang="ko-KR" dirty="0"/>
              <a:t>Sensor Networks Communication </a:t>
            </a:r>
            <a:r>
              <a:rPr lang="en-US" altLang="ko-KR" dirty="0" smtClean="0"/>
              <a:t>Architecture</a:t>
            </a:r>
          </a:p>
          <a:p>
            <a:r>
              <a:rPr lang="en-US" altLang="ko-KR" dirty="0" smtClean="0">
                <a:solidFill>
                  <a:srgbClr val="FF0000"/>
                </a:solidFill>
              </a:rPr>
              <a:t>Protocol Stack</a:t>
            </a:r>
          </a:p>
          <a:p>
            <a:pPr lvl="1"/>
            <a:r>
              <a:rPr lang="en-US" altLang="ko-KR" dirty="0" smtClean="0"/>
              <a:t>Physical Layer</a:t>
            </a:r>
          </a:p>
          <a:p>
            <a:pPr lvl="1"/>
            <a:r>
              <a:rPr lang="en-US" altLang="ko-KR" dirty="0" smtClean="0"/>
              <a:t>Data Link Layer</a:t>
            </a:r>
          </a:p>
          <a:p>
            <a:pPr lvl="1"/>
            <a:r>
              <a:rPr lang="en-US" altLang="ko-KR" dirty="0" smtClean="0"/>
              <a:t>Network Layer</a:t>
            </a:r>
          </a:p>
          <a:p>
            <a:pPr lvl="1"/>
            <a:r>
              <a:rPr lang="en-US" altLang="ko-KR" dirty="0" smtClean="0"/>
              <a:t>Transport Layer</a:t>
            </a:r>
          </a:p>
          <a:p>
            <a:pPr lvl="1"/>
            <a:r>
              <a:rPr lang="en-US" altLang="ko-KR" dirty="0" smtClean="0"/>
              <a:t>Application Layer</a:t>
            </a:r>
          </a:p>
          <a:p>
            <a:r>
              <a:rPr lang="en-US" altLang="ko-KR" dirty="0" smtClean="0"/>
              <a:t>Conclusion</a:t>
            </a:r>
            <a:endParaRPr lang="ko-KR" altLang="en-US" dirty="0"/>
          </a:p>
        </p:txBody>
      </p:sp>
    </p:spTree>
    <p:extLst>
      <p:ext uri="{BB962C8B-B14F-4D97-AF65-F5344CB8AC3E}">
        <p14:creationId xmlns:p14="http://schemas.microsoft.com/office/powerpoint/2010/main" val="3283210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Protocol Stack</a:t>
            </a:r>
            <a:endParaRPr lang="ko-KR" altLang="en-US" dirty="0"/>
          </a:p>
        </p:txBody>
      </p:sp>
      <p:sp>
        <p:nvSpPr>
          <p:cNvPr id="3" name="내용 개체 틀 2"/>
          <p:cNvSpPr>
            <a:spLocks noGrp="1"/>
          </p:cNvSpPr>
          <p:nvPr>
            <p:ph idx="1"/>
          </p:nvPr>
        </p:nvSpPr>
        <p:spPr>
          <a:xfrm>
            <a:off x="609600" y="1527048"/>
            <a:ext cx="6925056" cy="4599432"/>
          </a:xfrm>
        </p:spPr>
        <p:txBody>
          <a:bodyPr>
            <a:normAutofit fontScale="85000" lnSpcReduction="20000"/>
          </a:bodyPr>
          <a:lstStyle/>
          <a:p>
            <a:r>
              <a:rPr lang="en-US" altLang="ko-KR" dirty="0" smtClean="0"/>
              <a:t>Layers</a:t>
            </a:r>
          </a:p>
          <a:p>
            <a:pPr lvl="1"/>
            <a:r>
              <a:rPr lang="en-US" altLang="ko-KR" dirty="0" smtClean="0"/>
              <a:t>Physical Layer</a:t>
            </a:r>
          </a:p>
          <a:p>
            <a:pPr lvl="2"/>
            <a:r>
              <a:rPr lang="en-US" altLang="ko-KR" dirty="0" smtClean="0"/>
              <a:t>Transmission &amp; receiving techniques</a:t>
            </a:r>
          </a:p>
          <a:p>
            <a:pPr lvl="1"/>
            <a:r>
              <a:rPr lang="en-US" altLang="ko-KR" dirty="0" smtClean="0"/>
              <a:t>Data Link Layer</a:t>
            </a:r>
          </a:p>
          <a:p>
            <a:pPr lvl="2"/>
            <a:r>
              <a:rPr lang="en-US" altLang="ko-KR" dirty="0" smtClean="0"/>
              <a:t>Medium access control protocol w/ considering constraints</a:t>
            </a:r>
          </a:p>
          <a:p>
            <a:pPr lvl="1"/>
            <a:r>
              <a:rPr lang="en-US" altLang="ko-KR" dirty="0" smtClean="0"/>
              <a:t>Network Layer</a:t>
            </a:r>
          </a:p>
          <a:p>
            <a:pPr lvl="2"/>
            <a:r>
              <a:rPr lang="en-US" altLang="ko-KR" dirty="0" smtClean="0"/>
              <a:t>Take care of routing the data supplied by the transport layer</a:t>
            </a:r>
          </a:p>
          <a:p>
            <a:pPr lvl="1"/>
            <a:r>
              <a:rPr lang="en-US" altLang="ko-KR" dirty="0" smtClean="0"/>
              <a:t>Transport Layer</a:t>
            </a:r>
          </a:p>
          <a:p>
            <a:pPr lvl="2"/>
            <a:r>
              <a:rPr lang="en-US" altLang="ko-KR" dirty="0" smtClean="0"/>
              <a:t>Help to maintain the flow of data</a:t>
            </a:r>
          </a:p>
          <a:p>
            <a:pPr lvl="1"/>
            <a:r>
              <a:rPr lang="en-US" altLang="ko-KR" dirty="0" smtClean="0"/>
              <a:t>Application Layer</a:t>
            </a:r>
          </a:p>
          <a:p>
            <a:pPr lvl="2"/>
            <a:r>
              <a:rPr lang="en-US" altLang="ko-KR" dirty="0" smtClean="0"/>
              <a:t>Application software</a:t>
            </a:r>
          </a:p>
          <a:p>
            <a:pPr lvl="2"/>
            <a:endParaRPr lang="en-US" altLang="ko-KR" dirty="0"/>
          </a:p>
          <a:p>
            <a:pPr lvl="2"/>
            <a:endParaRPr lang="en-US" altLang="ko-KR" dirty="0" smtClean="0"/>
          </a:p>
          <a:p>
            <a:pPr lvl="1"/>
            <a:endParaRPr lang="ko-KR" altLang="en-US" dirty="0"/>
          </a:p>
        </p:txBody>
      </p:sp>
      <p:pic>
        <p:nvPicPr>
          <p:cNvPr id="4" name="그림 3"/>
          <p:cNvPicPr>
            <a:picLocks noChangeAspect="1"/>
          </p:cNvPicPr>
          <p:nvPr/>
        </p:nvPicPr>
        <p:blipFill>
          <a:blip r:embed="rId3"/>
          <a:stretch>
            <a:fillRect/>
          </a:stretch>
        </p:blipFill>
        <p:spPr>
          <a:xfrm>
            <a:off x="7742301" y="1527048"/>
            <a:ext cx="3840099" cy="4666610"/>
          </a:xfrm>
          <a:prstGeom prst="rect">
            <a:avLst/>
          </a:prstGeom>
        </p:spPr>
      </p:pic>
      <p:sp>
        <p:nvSpPr>
          <p:cNvPr id="5" name="오른쪽 화살표 4"/>
          <p:cNvSpPr/>
          <p:nvPr/>
        </p:nvSpPr>
        <p:spPr>
          <a:xfrm>
            <a:off x="7230047" y="3826764"/>
            <a:ext cx="816864" cy="36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5574446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Protocol Stack</a:t>
            </a:r>
            <a:endParaRPr lang="ko-KR" altLang="en-US" dirty="0"/>
          </a:p>
        </p:txBody>
      </p:sp>
      <p:sp>
        <p:nvSpPr>
          <p:cNvPr id="3" name="내용 개체 틀 2"/>
          <p:cNvSpPr>
            <a:spLocks noGrp="1"/>
          </p:cNvSpPr>
          <p:nvPr>
            <p:ph idx="1"/>
          </p:nvPr>
        </p:nvSpPr>
        <p:spPr>
          <a:xfrm>
            <a:off x="609600" y="1527048"/>
            <a:ext cx="6876288" cy="4599432"/>
          </a:xfrm>
        </p:spPr>
        <p:txBody>
          <a:bodyPr/>
          <a:lstStyle/>
          <a:p>
            <a:r>
              <a:rPr lang="en-US" altLang="ko-KR" dirty="0" smtClean="0"/>
              <a:t>Planes</a:t>
            </a:r>
          </a:p>
          <a:p>
            <a:pPr lvl="1"/>
            <a:r>
              <a:rPr lang="en-US" altLang="ko-KR" dirty="0" smtClean="0"/>
              <a:t>Power management plane</a:t>
            </a:r>
          </a:p>
          <a:p>
            <a:pPr lvl="2"/>
            <a:r>
              <a:rPr lang="en-US" altLang="ko-KR" dirty="0" smtClean="0"/>
              <a:t>Manage how a sensor node uses its power</a:t>
            </a:r>
          </a:p>
          <a:p>
            <a:pPr lvl="1"/>
            <a:r>
              <a:rPr lang="en-US" altLang="ko-KR" dirty="0" smtClean="0"/>
              <a:t>Mobility management plane</a:t>
            </a:r>
          </a:p>
          <a:p>
            <a:pPr lvl="2"/>
            <a:r>
              <a:rPr lang="en-US" altLang="ko-KR" dirty="0" smtClean="0"/>
              <a:t>Detect and register the movement of sensor nodes</a:t>
            </a:r>
          </a:p>
          <a:p>
            <a:pPr lvl="1"/>
            <a:r>
              <a:rPr lang="en-US" altLang="ko-KR" dirty="0" smtClean="0"/>
              <a:t>Task management plane</a:t>
            </a:r>
          </a:p>
          <a:p>
            <a:pPr lvl="2"/>
            <a:r>
              <a:rPr lang="en-US" altLang="ko-KR" dirty="0" smtClean="0"/>
              <a:t>Balance and schedule the sensing tasks</a:t>
            </a:r>
            <a:endParaRPr lang="ko-KR" altLang="en-US" dirty="0"/>
          </a:p>
        </p:txBody>
      </p:sp>
      <p:pic>
        <p:nvPicPr>
          <p:cNvPr id="4" name="그림 3"/>
          <p:cNvPicPr>
            <a:picLocks noChangeAspect="1"/>
          </p:cNvPicPr>
          <p:nvPr/>
        </p:nvPicPr>
        <p:blipFill>
          <a:blip r:embed="rId3"/>
          <a:stretch>
            <a:fillRect/>
          </a:stretch>
        </p:blipFill>
        <p:spPr>
          <a:xfrm>
            <a:off x="7888605" y="1252728"/>
            <a:ext cx="3840099" cy="4666610"/>
          </a:xfrm>
          <a:prstGeom prst="rect">
            <a:avLst/>
          </a:prstGeom>
        </p:spPr>
      </p:pic>
      <p:sp>
        <p:nvSpPr>
          <p:cNvPr id="7" name="오른쪽 화살표 6"/>
          <p:cNvSpPr/>
          <p:nvPr/>
        </p:nvSpPr>
        <p:spPr>
          <a:xfrm rot="12800007">
            <a:off x="10878538" y="4509516"/>
            <a:ext cx="816864" cy="36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5405649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a:t>Introduction</a:t>
            </a:r>
          </a:p>
          <a:p>
            <a:r>
              <a:rPr lang="en-US" altLang="ko-KR" dirty="0"/>
              <a:t>Sensor Networks Communication </a:t>
            </a:r>
            <a:r>
              <a:rPr lang="en-US" altLang="ko-KR" dirty="0" smtClean="0"/>
              <a:t>Architecture</a:t>
            </a:r>
          </a:p>
          <a:p>
            <a:r>
              <a:rPr lang="en-US" altLang="ko-KR" dirty="0" smtClean="0"/>
              <a:t>Protocol Stack</a:t>
            </a:r>
          </a:p>
          <a:p>
            <a:pPr lvl="1"/>
            <a:r>
              <a:rPr lang="en-US" altLang="ko-KR" dirty="0" smtClean="0">
                <a:solidFill>
                  <a:srgbClr val="FF0000"/>
                </a:solidFill>
              </a:rPr>
              <a:t>Physical Layer</a:t>
            </a:r>
            <a:endParaRPr lang="en-US" altLang="ko-KR" dirty="0" smtClean="0"/>
          </a:p>
          <a:p>
            <a:pPr lvl="1"/>
            <a:r>
              <a:rPr lang="en-US" altLang="ko-KR" dirty="0" smtClean="0"/>
              <a:t>Data Link Layer</a:t>
            </a:r>
          </a:p>
          <a:p>
            <a:pPr lvl="1"/>
            <a:r>
              <a:rPr lang="en-US" altLang="ko-KR" dirty="0" smtClean="0"/>
              <a:t>Network Layer</a:t>
            </a:r>
          </a:p>
          <a:p>
            <a:pPr lvl="1"/>
            <a:r>
              <a:rPr lang="en-US" altLang="ko-KR" dirty="0" smtClean="0"/>
              <a:t>Transport Layer</a:t>
            </a:r>
          </a:p>
          <a:p>
            <a:pPr lvl="1"/>
            <a:r>
              <a:rPr lang="en-US" altLang="ko-KR" dirty="0" smtClean="0"/>
              <a:t>Application Layer</a:t>
            </a:r>
          </a:p>
          <a:p>
            <a:r>
              <a:rPr lang="en-US" altLang="ko-KR" dirty="0" smtClean="0"/>
              <a:t>Conclusion</a:t>
            </a:r>
            <a:endParaRPr lang="ko-KR" altLang="en-US" dirty="0"/>
          </a:p>
        </p:txBody>
      </p:sp>
    </p:spTree>
    <p:extLst>
      <p:ext uri="{BB962C8B-B14F-4D97-AF65-F5344CB8AC3E}">
        <p14:creationId xmlns:p14="http://schemas.microsoft.com/office/powerpoint/2010/main" val="12498199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Physical Layer</a:t>
            </a:r>
            <a:endParaRPr lang="ko-KR" altLang="en-US" dirty="0"/>
          </a:p>
        </p:txBody>
      </p:sp>
      <p:sp>
        <p:nvSpPr>
          <p:cNvPr id="3" name="내용 개체 틀 2"/>
          <p:cNvSpPr>
            <a:spLocks noGrp="1"/>
          </p:cNvSpPr>
          <p:nvPr>
            <p:ph idx="1"/>
          </p:nvPr>
        </p:nvSpPr>
        <p:spPr/>
        <p:txBody>
          <a:bodyPr/>
          <a:lstStyle/>
          <a:p>
            <a:r>
              <a:rPr lang="en-US" altLang="ko-KR" dirty="0" smtClean="0"/>
              <a:t>Be responsible for</a:t>
            </a:r>
          </a:p>
          <a:p>
            <a:pPr lvl="1"/>
            <a:r>
              <a:rPr lang="en-US" altLang="ko-KR" dirty="0" smtClean="0"/>
              <a:t>Frequency selection</a:t>
            </a:r>
          </a:p>
          <a:p>
            <a:pPr lvl="1"/>
            <a:r>
              <a:rPr lang="en-US" altLang="ko-KR" dirty="0" smtClean="0"/>
              <a:t>Carrier frequency generation</a:t>
            </a:r>
          </a:p>
          <a:p>
            <a:pPr lvl="1"/>
            <a:r>
              <a:rPr lang="en-US" altLang="ko-KR" dirty="0" smtClean="0"/>
              <a:t>Signal detection</a:t>
            </a:r>
          </a:p>
          <a:p>
            <a:pPr lvl="1"/>
            <a:r>
              <a:rPr lang="en-US" altLang="ko-KR" dirty="0" smtClean="0"/>
              <a:t>Modulation</a:t>
            </a:r>
          </a:p>
          <a:p>
            <a:pPr lvl="1"/>
            <a:r>
              <a:rPr lang="en-US" altLang="ko-KR" dirty="0" smtClean="0"/>
              <a:t>Data encryption</a:t>
            </a:r>
          </a:p>
          <a:p>
            <a:r>
              <a:rPr lang="en-US" altLang="ko-KR" dirty="0" smtClean="0"/>
              <a:t>915 MHz ISM band has been widely suggested for sensor networks</a:t>
            </a:r>
            <a:endParaRPr lang="ko-KR" altLang="en-US" dirty="0"/>
          </a:p>
        </p:txBody>
      </p:sp>
    </p:spTree>
    <p:extLst>
      <p:ext uri="{BB962C8B-B14F-4D97-AF65-F5344CB8AC3E}">
        <p14:creationId xmlns:p14="http://schemas.microsoft.com/office/powerpoint/2010/main" val="2358996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Physical Layer</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t>Signal propagation effects &amp; </a:t>
                </a:r>
                <a:r>
                  <a:rPr lang="en-US" altLang="ko-KR" dirty="0"/>
                  <a:t>Power </a:t>
                </a:r>
                <a:r>
                  <a:rPr lang="en-US" altLang="ko-KR" dirty="0" smtClean="0"/>
                  <a:t>Efficiency</a:t>
                </a:r>
              </a:p>
              <a:p>
                <a:pPr lvl="1"/>
                <a:r>
                  <a:rPr lang="en-US" altLang="ko-KR" dirty="0" smtClean="0"/>
                  <a:t>Minimum output power (proportional to </a:t>
                </a:r>
                <a14:m>
                  <m:oMath xmlns:m="http://schemas.openxmlformats.org/officeDocument/2006/math" xmlns="">
                    <m:r>
                      <a:rPr lang="en-US" altLang="ko-KR" b="0" i="1" smtClean="0">
                        <a:latin typeface="Cambria Math" panose="02040503050406030204" pitchFamily="18" charset="0"/>
                      </a:rPr>
                      <m:t>𝑑𝑖𝑠𝑡𝑎𝑛𝑐</m:t>
                    </m:r>
                    <m:sSup>
                      <m:sSupPr>
                        <m:ctrlPr>
                          <a:rPr lang="en-US" altLang="ko-KR" b="0" i="1" smtClean="0">
                            <a:latin typeface="Cambria Math" panose="02040503050406030204" pitchFamily="18" charset="0"/>
                          </a:rPr>
                        </m:ctrlPr>
                      </m:sSupPr>
                      <m:e>
                        <m:r>
                          <a:rPr lang="en-US" altLang="ko-KR" b="0" i="1" smtClean="0">
                            <a:latin typeface="Cambria Math" panose="02040503050406030204" pitchFamily="18" charset="0"/>
                          </a:rPr>
                          <m:t>𝑒</m:t>
                        </m:r>
                      </m:e>
                      <m:sup>
                        <m:r>
                          <a:rPr lang="en-US" altLang="ko-KR" b="0" i="1" smtClean="0">
                            <a:latin typeface="Cambria Math" panose="02040503050406030204" pitchFamily="18" charset="0"/>
                          </a:rPr>
                          <m:t>2~4</m:t>
                        </m:r>
                      </m:sup>
                    </m:sSup>
                  </m:oMath>
                </a14:m>
                <a:r>
                  <a:rPr lang="en-US" altLang="ko-KR" dirty="0" smtClean="0"/>
                  <a:t>)</a:t>
                </a:r>
              </a:p>
              <a:p>
                <a:pPr lvl="1"/>
                <a:r>
                  <a:rPr lang="en-US" altLang="ko-KR" dirty="0" smtClean="0"/>
                  <a:t>Multi-hop communication</a:t>
                </a:r>
              </a:p>
              <a:p>
                <a:r>
                  <a:rPr lang="en-US" altLang="ko-KR" dirty="0" smtClean="0"/>
                  <a:t>Modulation schemes</a:t>
                </a:r>
              </a:p>
              <a:p>
                <a:pPr lvl="1"/>
                <a:r>
                  <a:rPr lang="en-US" altLang="ko-KR" dirty="0" smtClean="0"/>
                  <a:t>Binary modulation</a:t>
                </a:r>
              </a:p>
              <a:p>
                <a:pPr lvl="1"/>
                <a:r>
                  <a:rPr lang="en-US" altLang="ko-KR" dirty="0" smtClean="0"/>
                  <a:t>M-</a:t>
                </a:r>
                <a:r>
                  <a:rPr lang="en-US" altLang="ko-KR" dirty="0" err="1" smtClean="0"/>
                  <a:t>ary</a:t>
                </a:r>
                <a:r>
                  <a:rPr lang="en-US" altLang="ko-KR" dirty="0" smtClean="0"/>
                  <a:t> modulation</a:t>
                </a:r>
              </a:p>
              <a:p>
                <a:r>
                  <a:rPr lang="en-US" altLang="ko-KR" dirty="0" smtClean="0"/>
                  <a:t>UWB(Ultra Wideband) / IR(Impulse Radio)</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3"/>
                <a:stretch>
                  <a:fillRect l="-1111" t="-1724"/>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3947644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Introduction</a:t>
            </a:r>
          </a:p>
          <a:p>
            <a:r>
              <a:rPr lang="en-US" altLang="ko-KR" dirty="0" smtClean="0"/>
              <a:t>Sensor Networks Communication Architecture</a:t>
            </a:r>
          </a:p>
          <a:p>
            <a:r>
              <a:rPr lang="en-US" altLang="ko-KR" dirty="0" smtClean="0"/>
              <a:t>Protocol Stack</a:t>
            </a:r>
          </a:p>
          <a:p>
            <a:pPr lvl="1"/>
            <a:r>
              <a:rPr lang="en-US" altLang="ko-KR" dirty="0" smtClean="0"/>
              <a:t>Physical Layer</a:t>
            </a:r>
          </a:p>
          <a:p>
            <a:pPr lvl="1"/>
            <a:r>
              <a:rPr lang="en-US" altLang="ko-KR" dirty="0" smtClean="0">
                <a:solidFill>
                  <a:srgbClr val="FF0000"/>
                </a:solidFill>
              </a:rPr>
              <a:t>Data Link Layer</a:t>
            </a:r>
          </a:p>
          <a:p>
            <a:pPr lvl="2"/>
            <a:r>
              <a:rPr lang="en-US" altLang="ko-KR" dirty="0" smtClean="0"/>
              <a:t>Medium Access Control(MAC)</a:t>
            </a:r>
          </a:p>
          <a:p>
            <a:pPr lvl="2"/>
            <a:r>
              <a:rPr lang="en-US" altLang="ko-KR" dirty="0" smtClean="0"/>
              <a:t>Error Control</a:t>
            </a:r>
          </a:p>
          <a:p>
            <a:pPr lvl="1"/>
            <a:r>
              <a:rPr lang="en-US" altLang="ko-KR" dirty="0" smtClean="0"/>
              <a:t>Network Layer</a:t>
            </a:r>
          </a:p>
          <a:p>
            <a:pPr lvl="1"/>
            <a:r>
              <a:rPr lang="en-US" altLang="ko-KR" dirty="0" smtClean="0"/>
              <a:t>Transport Layer</a:t>
            </a:r>
          </a:p>
          <a:p>
            <a:pPr lvl="1"/>
            <a:r>
              <a:rPr lang="en-US" altLang="ko-KR" dirty="0" smtClean="0"/>
              <a:t>Application Layer</a:t>
            </a:r>
          </a:p>
          <a:p>
            <a:r>
              <a:rPr lang="en-US" altLang="ko-KR" dirty="0" smtClean="0"/>
              <a:t>Conclusion</a:t>
            </a:r>
            <a:endParaRPr lang="ko-KR" altLang="en-US" dirty="0"/>
          </a:p>
        </p:txBody>
      </p:sp>
    </p:spTree>
    <p:extLst>
      <p:ext uri="{BB962C8B-B14F-4D97-AF65-F5344CB8AC3E}">
        <p14:creationId xmlns:p14="http://schemas.microsoft.com/office/powerpoint/2010/main" val="212634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solidFill>
                  <a:srgbClr val="FF0000"/>
                </a:solidFill>
              </a:rPr>
              <a:t>Introduction</a:t>
            </a:r>
          </a:p>
          <a:p>
            <a:r>
              <a:rPr lang="en-US" altLang="ko-KR" dirty="0" smtClean="0"/>
              <a:t>Sensor Networks Communication Architecture</a:t>
            </a:r>
          </a:p>
          <a:p>
            <a:r>
              <a:rPr lang="en-US" altLang="ko-KR" dirty="0" smtClean="0"/>
              <a:t>Protocol Stack</a:t>
            </a:r>
          </a:p>
          <a:p>
            <a:pPr lvl="1"/>
            <a:r>
              <a:rPr lang="en-US" altLang="ko-KR" dirty="0" smtClean="0"/>
              <a:t>Physical Layer</a:t>
            </a:r>
          </a:p>
          <a:p>
            <a:pPr lvl="1"/>
            <a:r>
              <a:rPr lang="en-US" altLang="ko-KR" dirty="0" smtClean="0"/>
              <a:t>Data Link Layer</a:t>
            </a:r>
          </a:p>
          <a:p>
            <a:pPr lvl="1"/>
            <a:r>
              <a:rPr lang="en-US" altLang="ko-KR" dirty="0" smtClean="0"/>
              <a:t>Network Layer</a:t>
            </a:r>
          </a:p>
          <a:p>
            <a:pPr lvl="1"/>
            <a:r>
              <a:rPr lang="en-US" altLang="ko-KR" dirty="0" smtClean="0"/>
              <a:t>Transport Layer</a:t>
            </a:r>
          </a:p>
          <a:p>
            <a:pPr lvl="1"/>
            <a:r>
              <a:rPr lang="en-US" altLang="ko-KR" dirty="0" smtClean="0"/>
              <a:t>Application Layer</a:t>
            </a:r>
          </a:p>
          <a:p>
            <a:r>
              <a:rPr lang="en-US" altLang="ko-KR" dirty="0" smtClean="0"/>
              <a:t>Conclusion</a:t>
            </a:r>
            <a:endParaRPr lang="ko-KR" altLang="en-US" dirty="0"/>
          </a:p>
        </p:txBody>
      </p:sp>
    </p:spTree>
    <p:extLst>
      <p:ext uri="{BB962C8B-B14F-4D97-AF65-F5344CB8AC3E}">
        <p14:creationId xmlns:p14="http://schemas.microsoft.com/office/powerpoint/2010/main" val="2072489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 Link layer</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It ensures reliable point-to-point and point-to-multipoint connections in a communication network</a:t>
            </a:r>
          </a:p>
          <a:p>
            <a:endParaRPr lang="en-US" altLang="ko-KR" dirty="0" smtClean="0"/>
          </a:p>
          <a:p>
            <a:r>
              <a:rPr lang="en-US" altLang="ko-KR" dirty="0" smtClean="0"/>
              <a:t>It is responsible for …</a:t>
            </a:r>
          </a:p>
          <a:p>
            <a:pPr lvl="1"/>
            <a:r>
              <a:rPr lang="en-US" altLang="ko-KR" dirty="0" smtClean="0"/>
              <a:t>Multiplexing of data streams</a:t>
            </a:r>
          </a:p>
          <a:p>
            <a:pPr lvl="1"/>
            <a:r>
              <a:rPr lang="en-US" altLang="ko-KR" dirty="0" smtClean="0"/>
              <a:t>Data frame detection</a:t>
            </a:r>
          </a:p>
          <a:p>
            <a:pPr lvl="1"/>
            <a:r>
              <a:rPr lang="en-US" altLang="ko-KR" b="1" dirty="0" smtClean="0"/>
              <a:t>Medium access control (MAC)</a:t>
            </a:r>
          </a:p>
          <a:p>
            <a:pPr lvl="2"/>
            <a:r>
              <a:rPr lang="en-US" altLang="ko-KR" b="1" dirty="0" smtClean="0"/>
              <a:t>Two goals in a sensor network</a:t>
            </a:r>
          </a:p>
          <a:p>
            <a:pPr lvl="3"/>
            <a:r>
              <a:rPr lang="en-US" altLang="ko-KR" b="1" dirty="0" smtClean="0"/>
              <a:t>The creation of network infrastructure</a:t>
            </a:r>
          </a:p>
          <a:p>
            <a:pPr lvl="3"/>
            <a:r>
              <a:rPr lang="en-US" altLang="ko-KR" b="1" dirty="0" smtClean="0"/>
              <a:t>Share resources fairly and efficiently</a:t>
            </a:r>
          </a:p>
          <a:p>
            <a:pPr lvl="1"/>
            <a:r>
              <a:rPr lang="en-US" altLang="ko-KR" b="1" dirty="0" smtClean="0"/>
              <a:t>Error control</a:t>
            </a:r>
          </a:p>
          <a:p>
            <a:pPr marL="0" indent="0">
              <a:buNone/>
            </a:pPr>
            <a:endParaRPr lang="en-US" altLang="ko-KR" dirty="0" smtClean="0"/>
          </a:p>
          <a:p>
            <a:pPr lvl="1"/>
            <a:endParaRPr lang="ko-KR" altLang="en-US" dirty="0"/>
          </a:p>
        </p:txBody>
      </p:sp>
    </p:spTree>
    <p:extLst>
      <p:ext uri="{BB962C8B-B14F-4D97-AF65-F5344CB8AC3E}">
        <p14:creationId xmlns:p14="http://schemas.microsoft.com/office/powerpoint/2010/main" val="4052987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(Medium Access Control)</a:t>
            </a:r>
          </a:p>
        </p:txBody>
      </p:sp>
      <p:sp>
        <p:nvSpPr>
          <p:cNvPr id="3" name="내용 개체 틀 2"/>
          <p:cNvSpPr>
            <a:spLocks noGrp="1"/>
          </p:cNvSpPr>
          <p:nvPr>
            <p:ph idx="1"/>
          </p:nvPr>
        </p:nvSpPr>
        <p:spPr/>
        <p:txBody>
          <a:bodyPr>
            <a:normAutofit fontScale="77500" lnSpcReduction="20000"/>
          </a:bodyPr>
          <a:lstStyle/>
          <a:p>
            <a:r>
              <a:rPr lang="en-US" altLang="ko-KR" dirty="0" smtClean="0"/>
              <a:t>Existing MAC Protocols Cannot Be Used</a:t>
            </a:r>
          </a:p>
          <a:p>
            <a:pPr lvl="1"/>
            <a:r>
              <a:rPr lang="en-US" altLang="ko-KR" dirty="0" smtClean="0"/>
              <a:t>Existing MAC protocols</a:t>
            </a:r>
          </a:p>
          <a:p>
            <a:pPr lvl="2"/>
            <a:r>
              <a:rPr lang="en-US" altLang="ko-KR" dirty="0" smtClean="0"/>
              <a:t>Versus Cellular system</a:t>
            </a:r>
          </a:p>
          <a:p>
            <a:pPr lvl="3"/>
            <a:r>
              <a:rPr lang="en-US" altLang="ko-KR" dirty="0" smtClean="0"/>
              <a:t>Base station – mobile node  &lt;-&gt; </a:t>
            </a:r>
            <a:r>
              <a:rPr lang="en-US" altLang="ko-KR" dirty="0" smtClean="0">
                <a:solidFill>
                  <a:schemeClr val="accent1"/>
                </a:solidFill>
              </a:rPr>
              <a:t>no central controlling agent</a:t>
            </a:r>
          </a:p>
          <a:p>
            <a:pPr lvl="3"/>
            <a:r>
              <a:rPr lang="en-US" altLang="ko-KR" dirty="0" smtClean="0"/>
              <a:t>Goal: provision of high quality of service (</a:t>
            </a:r>
            <a:r>
              <a:rPr lang="en-US" altLang="ko-KR" dirty="0" err="1" smtClean="0"/>
              <a:t>QoS</a:t>
            </a:r>
            <a:r>
              <a:rPr lang="en-US" altLang="ko-KR" dirty="0" smtClean="0"/>
              <a:t>) &amp; band width efficiency</a:t>
            </a:r>
          </a:p>
          <a:p>
            <a:pPr lvl="3"/>
            <a:r>
              <a:rPr lang="en-US" altLang="ko-KR" dirty="0" smtClean="0"/>
              <a:t>Power conservation is secondary important (Replenishing battery, unlimited power supplement) &lt;-&gt; </a:t>
            </a:r>
            <a:r>
              <a:rPr lang="en-US" altLang="ko-KR" dirty="0" smtClean="0">
                <a:solidFill>
                  <a:schemeClr val="accent1"/>
                </a:solidFill>
              </a:rPr>
              <a:t>it is prime importance in a sensor network</a:t>
            </a:r>
          </a:p>
          <a:p>
            <a:pPr lvl="2"/>
            <a:r>
              <a:rPr lang="en-US" altLang="ko-KR" dirty="0" smtClean="0"/>
              <a:t>Versus Bluetooth and the mobile ad hoc network (MANET)</a:t>
            </a:r>
          </a:p>
          <a:p>
            <a:pPr lvl="3"/>
            <a:r>
              <a:rPr lang="en-US" altLang="ko-KR" dirty="0" smtClean="0"/>
              <a:t>Bluetooth</a:t>
            </a:r>
          </a:p>
          <a:p>
            <a:pPr lvl="4"/>
            <a:r>
              <a:rPr lang="en-US" altLang="ko-KR" dirty="0" smtClean="0"/>
              <a:t>Star network (master node – up to 7 slave nodes)</a:t>
            </a:r>
          </a:p>
          <a:p>
            <a:pPr lvl="4"/>
            <a:r>
              <a:rPr lang="en-US" altLang="ko-KR" dirty="0" smtClean="0"/>
              <a:t>Transmission power: ~20dBm &amp; transmission range: order of tens of meters </a:t>
            </a:r>
            <a:endParaRPr lang="en-US" altLang="ko-KR" dirty="0"/>
          </a:p>
          <a:p>
            <a:pPr lvl="3"/>
            <a:r>
              <a:rPr lang="en-US" altLang="ko-KR" dirty="0" smtClean="0"/>
              <a:t>MANET</a:t>
            </a:r>
          </a:p>
          <a:p>
            <a:pPr lvl="4"/>
            <a:r>
              <a:rPr lang="en-US" altLang="ko-KR" dirty="0" smtClean="0"/>
              <a:t>Goal: the provision of high </a:t>
            </a:r>
            <a:r>
              <a:rPr lang="en-US" altLang="ko-KR" dirty="0" err="1" smtClean="0"/>
              <a:t>QoS</a:t>
            </a:r>
            <a:r>
              <a:rPr lang="en-US" altLang="ko-KR" dirty="0" smtClean="0"/>
              <a:t> under mobile conditions</a:t>
            </a:r>
          </a:p>
          <a:p>
            <a:pPr lvl="4"/>
            <a:r>
              <a:rPr lang="en-US" altLang="ko-KR" dirty="0" smtClean="0"/>
              <a:t>Power is not important (Replaceable battery)</a:t>
            </a:r>
          </a:p>
          <a:p>
            <a:pPr lvl="4"/>
            <a:r>
              <a:rPr lang="en-US" altLang="ko-KR" dirty="0" smtClean="0"/>
              <a:t>&lt;-&gt; </a:t>
            </a:r>
            <a:r>
              <a:rPr lang="en-US" altLang="ko-KR" dirty="0" smtClean="0">
                <a:solidFill>
                  <a:schemeClr val="accent1"/>
                </a:solidFill>
              </a:rPr>
              <a:t>Less mobility rate, frequent topology change</a:t>
            </a:r>
          </a:p>
          <a:p>
            <a:pPr marL="1371600" lvl="3" indent="0">
              <a:buNone/>
            </a:pPr>
            <a:r>
              <a:rPr lang="en-US" altLang="ko-KR" dirty="0" smtClean="0"/>
              <a:t>&lt;-&gt;</a:t>
            </a:r>
            <a:r>
              <a:rPr lang="en-US" altLang="ko-KR" dirty="0" smtClean="0">
                <a:solidFill>
                  <a:schemeClr val="accent1"/>
                </a:solidFill>
              </a:rPr>
              <a:t> sensor network has more larger number of nodes.</a:t>
            </a:r>
          </a:p>
          <a:p>
            <a:pPr marL="1371600" lvl="3" indent="0">
              <a:buNone/>
            </a:pPr>
            <a:r>
              <a:rPr lang="en-US" altLang="ko-KR" dirty="0"/>
              <a:t>&lt;-&gt;</a:t>
            </a:r>
            <a:r>
              <a:rPr lang="en-US" altLang="ko-KR" dirty="0">
                <a:solidFill>
                  <a:schemeClr val="accent1"/>
                </a:solidFill>
              </a:rPr>
              <a:t> ~ 0dBm transmission power and less radio range</a:t>
            </a:r>
          </a:p>
          <a:p>
            <a:pPr marL="1371600" lvl="3" indent="0">
              <a:buNone/>
            </a:pPr>
            <a:endParaRPr lang="en-US" altLang="ko-KR" dirty="0" smtClean="0">
              <a:solidFill>
                <a:schemeClr val="accent1"/>
              </a:solidFill>
            </a:endParaRPr>
          </a:p>
          <a:p>
            <a:pPr lvl="1"/>
            <a:endParaRPr lang="ko-KR" altLang="en-US" dirty="0"/>
          </a:p>
        </p:txBody>
      </p:sp>
    </p:spTree>
    <p:extLst>
      <p:ext uri="{BB962C8B-B14F-4D97-AF65-F5344CB8AC3E}">
        <p14:creationId xmlns:p14="http://schemas.microsoft.com/office/powerpoint/2010/main" val="3309227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(Medium Access Control)</a:t>
            </a:r>
            <a:endParaRPr lang="ko-KR" altLang="en-US" dirty="0"/>
          </a:p>
        </p:txBody>
      </p:sp>
      <p:sp>
        <p:nvSpPr>
          <p:cNvPr id="3" name="내용 개체 틀 2"/>
          <p:cNvSpPr>
            <a:spLocks noGrp="1"/>
          </p:cNvSpPr>
          <p:nvPr>
            <p:ph idx="1"/>
          </p:nvPr>
        </p:nvSpPr>
        <p:spPr/>
        <p:txBody>
          <a:bodyPr>
            <a:normAutofit/>
          </a:bodyPr>
          <a:lstStyle/>
          <a:p>
            <a:r>
              <a:rPr lang="en-US" altLang="ko-KR" dirty="0" smtClean="0"/>
              <a:t>MAC for Sensor Networks</a:t>
            </a:r>
          </a:p>
          <a:p>
            <a:pPr lvl="1"/>
            <a:r>
              <a:rPr lang="en-US" altLang="ko-KR" dirty="0" smtClean="0"/>
              <a:t>Demand-based schemes may be unsuitable for sensor networks</a:t>
            </a:r>
          </a:p>
          <a:p>
            <a:pPr lvl="2"/>
            <a:r>
              <a:rPr lang="en-US" altLang="ko-KR" dirty="0" smtClean="0"/>
              <a:t>Large messaging overhead &amp; link setup delay</a:t>
            </a:r>
          </a:p>
          <a:p>
            <a:pPr lvl="2"/>
            <a:r>
              <a:rPr lang="en-US" altLang="ko-KR" b="1" dirty="0" smtClean="0"/>
              <a:t>Fixed allocation and Random access version are suggested</a:t>
            </a:r>
          </a:p>
          <a:p>
            <a:pPr lvl="1"/>
            <a:r>
              <a:rPr lang="en-US" altLang="ko-KR" dirty="0" smtClean="0"/>
              <a:t>SMACS &amp; EAR</a:t>
            </a:r>
          </a:p>
          <a:p>
            <a:pPr lvl="1"/>
            <a:r>
              <a:rPr lang="en-US" altLang="ko-KR" dirty="0" smtClean="0"/>
              <a:t>CSMA-based Medium Access</a:t>
            </a:r>
          </a:p>
          <a:p>
            <a:pPr lvl="1"/>
            <a:r>
              <a:rPr lang="en-US" altLang="ko-KR" dirty="0" smtClean="0"/>
              <a:t>Hybrid TDMA-FDMA based</a:t>
            </a:r>
          </a:p>
          <a:p>
            <a:pPr lvl="1"/>
            <a:endParaRPr lang="en-US" altLang="ko-KR" dirty="0" smtClean="0"/>
          </a:p>
          <a:p>
            <a:pPr lvl="1"/>
            <a:r>
              <a:rPr lang="en-US" altLang="ko-KR" dirty="0" smtClean="0"/>
              <a:t>Power Saving Operation</a:t>
            </a:r>
          </a:p>
          <a:p>
            <a:pPr lvl="1"/>
            <a:endParaRPr lang="en-US" altLang="ko-KR" dirty="0" smtClean="0"/>
          </a:p>
          <a:p>
            <a:pPr lvl="2"/>
            <a:endParaRPr lang="en-US" altLang="ko-KR" dirty="0" smtClean="0"/>
          </a:p>
          <a:p>
            <a:pPr marL="0" indent="0">
              <a:buNone/>
            </a:pPr>
            <a:endParaRPr lang="en-US" altLang="ko-KR" dirty="0" smtClean="0"/>
          </a:p>
          <a:p>
            <a:pPr lvl="1"/>
            <a:endParaRPr lang="ko-KR" altLang="en-US" dirty="0"/>
          </a:p>
        </p:txBody>
      </p:sp>
    </p:spTree>
    <p:extLst>
      <p:ext uri="{BB962C8B-B14F-4D97-AF65-F5344CB8AC3E}">
        <p14:creationId xmlns:p14="http://schemas.microsoft.com/office/powerpoint/2010/main" val="337842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(Medium Access Control)</a:t>
            </a:r>
            <a:endParaRPr lang="ko-KR" altLang="en-US" dirty="0"/>
          </a:p>
        </p:txBody>
      </p:sp>
      <p:sp>
        <p:nvSpPr>
          <p:cNvPr id="3" name="내용 개체 틀 2"/>
          <p:cNvSpPr>
            <a:spLocks noGrp="1"/>
          </p:cNvSpPr>
          <p:nvPr>
            <p:ph idx="1"/>
          </p:nvPr>
        </p:nvSpPr>
        <p:spPr>
          <a:xfrm>
            <a:off x="609600" y="1527048"/>
            <a:ext cx="10972800" cy="4776216"/>
          </a:xfrm>
        </p:spPr>
        <p:txBody>
          <a:bodyPr>
            <a:normAutofit fontScale="70000" lnSpcReduction="20000"/>
          </a:bodyPr>
          <a:lstStyle/>
          <a:p>
            <a:r>
              <a:rPr lang="en-US" altLang="ko-KR" dirty="0" smtClean="0"/>
              <a:t>SMACS and EAR</a:t>
            </a:r>
          </a:p>
          <a:p>
            <a:pPr lvl="1"/>
            <a:r>
              <a:rPr lang="en-US" altLang="ko-KR" dirty="0" smtClean="0"/>
              <a:t>SMACS: Self-Organizing Medium Access Control for Sensor Networks</a:t>
            </a:r>
          </a:p>
          <a:p>
            <a:pPr lvl="2"/>
            <a:r>
              <a:rPr lang="en-US" altLang="ko-KR" dirty="0" smtClean="0"/>
              <a:t>Distributed infrastructure-building protocol</a:t>
            </a:r>
          </a:p>
          <a:p>
            <a:pPr lvl="3"/>
            <a:r>
              <a:rPr lang="en-US" altLang="ko-KR" b="1" dirty="0" smtClean="0"/>
              <a:t>Enable nodes to discover their neighbors and establish transmission/reception schedules for global communication without any global or local master nodes</a:t>
            </a:r>
          </a:p>
          <a:p>
            <a:pPr lvl="2"/>
            <a:r>
              <a:rPr lang="en-US" altLang="ko-KR" dirty="0" smtClean="0"/>
              <a:t>Neighbor discovery and channel assignment phases are combined</a:t>
            </a:r>
          </a:p>
          <a:p>
            <a:pPr lvl="3"/>
            <a:r>
              <a:rPr lang="en-US" altLang="ko-KR" dirty="0" smtClean="0"/>
              <a:t>Hear all their neighbors -&gt; form a connected network</a:t>
            </a:r>
          </a:p>
          <a:p>
            <a:pPr lvl="2"/>
            <a:r>
              <a:rPr lang="en-US" altLang="ko-KR" dirty="0" smtClean="0"/>
              <a:t>Communication link – pair of time slots operating at a randomly chosen but fixed frequency &lt;Power conservation&gt;</a:t>
            </a:r>
          </a:p>
          <a:p>
            <a:pPr lvl="3"/>
            <a:r>
              <a:rPr lang="en-US" altLang="ko-KR" dirty="0" smtClean="0"/>
              <a:t>Available bandwidth &gt;&gt; maximum data rate for sensor nodes</a:t>
            </a:r>
          </a:p>
          <a:p>
            <a:pPr lvl="2"/>
            <a:r>
              <a:rPr lang="en-US" altLang="ko-KR" dirty="0" smtClean="0"/>
              <a:t>No network wide synchronization</a:t>
            </a:r>
          </a:p>
          <a:p>
            <a:pPr lvl="1"/>
            <a:r>
              <a:rPr lang="en-US" altLang="ko-KR" dirty="0" smtClean="0"/>
              <a:t>EAR: Eaves-drop-And-Register Algorithm</a:t>
            </a:r>
          </a:p>
          <a:p>
            <a:pPr lvl="2"/>
            <a:r>
              <a:rPr lang="en-US" altLang="ko-KR" dirty="0" smtClean="0"/>
              <a:t>Offer continuous service to the mobile nodes under both mobile and stationary conditions</a:t>
            </a:r>
          </a:p>
          <a:p>
            <a:pPr lvl="2"/>
            <a:r>
              <a:rPr lang="en-US" altLang="ko-KR" dirty="0" smtClean="0"/>
              <a:t>Decide when to drop connections while minimizing messaging overhead</a:t>
            </a:r>
          </a:p>
          <a:p>
            <a:pPr lvl="2"/>
            <a:r>
              <a:rPr lang="en-US" altLang="ko-KR" dirty="0" smtClean="0"/>
              <a:t>Transparent with SMACS; EAR + SMACS available</a:t>
            </a:r>
          </a:p>
          <a:p>
            <a:pPr lvl="2"/>
            <a:r>
              <a:rPr lang="en-US" altLang="ko-KR" dirty="0" smtClean="0"/>
              <a:t>Network is assumed to be mainly static and mobile node has a number of stationary nodes</a:t>
            </a:r>
          </a:p>
          <a:p>
            <a:pPr lvl="1"/>
            <a:r>
              <a:rPr lang="en-US" altLang="ko-KR" dirty="0" smtClean="0"/>
              <a:t>Drawback</a:t>
            </a:r>
          </a:p>
          <a:p>
            <a:pPr lvl="2"/>
            <a:r>
              <a:rPr lang="en-US" altLang="ko-KR" dirty="0" smtClean="0"/>
              <a:t>Possibility that members already belonging to different subnets might never get connected</a:t>
            </a:r>
          </a:p>
          <a:p>
            <a:pPr lvl="2"/>
            <a:endParaRPr lang="en-US" altLang="ko-KR" dirty="0" smtClean="0"/>
          </a:p>
          <a:p>
            <a:pPr lvl="2"/>
            <a:endParaRPr lang="en-US" altLang="ko-KR" dirty="0" smtClean="0"/>
          </a:p>
          <a:p>
            <a:pPr lvl="2"/>
            <a:endParaRPr lang="en-US" altLang="ko-KR" dirty="0" smtClean="0"/>
          </a:p>
          <a:p>
            <a:pPr marL="0" indent="0">
              <a:buNone/>
            </a:pPr>
            <a:endParaRPr lang="en-US" altLang="ko-KR" dirty="0" smtClean="0"/>
          </a:p>
          <a:p>
            <a:pPr lvl="1"/>
            <a:endParaRPr lang="ko-KR" altLang="en-US" dirty="0"/>
          </a:p>
        </p:txBody>
      </p:sp>
    </p:spTree>
    <p:extLst>
      <p:ext uri="{BB962C8B-B14F-4D97-AF65-F5344CB8AC3E}">
        <p14:creationId xmlns:p14="http://schemas.microsoft.com/office/powerpoint/2010/main" val="261085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(Medium Access Control)</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CSMA-Based Medium Access</a:t>
            </a:r>
          </a:p>
          <a:p>
            <a:pPr lvl="1"/>
            <a:r>
              <a:rPr lang="en-US" altLang="ko-KR" dirty="0" smtClean="0"/>
              <a:t>CSMA: A carrier sense multiple access</a:t>
            </a:r>
          </a:p>
          <a:p>
            <a:pPr lvl="1"/>
            <a:r>
              <a:rPr lang="en-US" altLang="ko-KR" dirty="0" smtClean="0"/>
              <a:t>Traditional CSMA-based schemes</a:t>
            </a:r>
          </a:p>
          <a:p>
            <a:pPr lvl="2"/>
            <a:r>
              <a:rPr lang="en-US" altLang="ko-KR" dirty="0" smtClean="0"/>
              <a:t>Fundamental assumption of stochastically distributed traffic</a:t>
            </a:r>
          </a:p>
          <a:p>
            <a:pPr lvl="2"/>
            <a:r>
              <a:rPr lang="en-US" altLang="ko-KR" dirty="0" smtClean="0"/>
              <a:t>Tend to support independent point-to-point flows</a:t>
            </a:r>
          </a:p>
          <a:p>
            <a:pPr lvl="2"/>
            <a:r>
              <a:rPr lang="en-US" altLang="ko-KR" b="1" dirty="0" smtClean="0"/>
              <a:t>&lt;-&gt; Must be able to support variable but highly correlated and dominantly periodic traffic</a:t>
            </a:r>
          </a:p>
          <a:p>
            <a:pPr lvl="1"/>
            <a:r>
              <a:rPr lang="en-US" altLang="ko-KR" dirty="0" smtClean="0"/>
              <a:t>Listening mechanism &amp; </a:t>
            </a:r>
            <a:r>
              <a:rPr lang="en-US" altLang="ko-KR" dirty="0" err="1" smtClean="0"/>
              <a:t>backoff</a:t>
            </a:r>
            <a:r>
              <a:rPr lang="en-US" altLang="ko-KR" dirty="0" smtClean="0"/>
              <a:t> scheme</a:t>
            </a:r>
          </a:p>
          <a:p>
            <a:pPr lvl="2"/>
            <a:r>
              <a:rPr lang="en-US" altLang="ko-KR" dirty="0" smtClean="0"/>
              <a:t>Constant listen period – energy efficient</a:t>
            </a:r>
          </a:p>
          <a:p>
            <a:pPr lvl="2"/>
            <a:r>
              <a:rPr lang="en-US" altLang="ko-KR" dirty="0" smtClean="0"/>
              <a:t>Introduction of random delay </a:t>
            </a:r>
            <a:r>
              <a:rPr lang="en-US" altLang="ko-KR" dirty="0" smtClean="0">
                <a:sym typeface="Wingdings" panose="05000000000000000000" pitchFamily="2" charset="2"/>
              </a:rPr>
              <a:t> Robustness against repeated collisions</a:t>
            </a:r>
          </a:p>
          <a:p>
            <a:pPr lvl="2"/>
            <a:r>
              <a:rPr lang="en-US" altLang="ko-KR" dirty="0" smtClean="0">
                <a:sym typeface="Wingdings" panose="05000000000000000000" pitchFamily="2" charset="2"/>
              </a:rPr>
              <a:t>Fixed window &amp; backup schemes  maintain proportional fairness</a:t>
            </a:r>
          </a:p>
          <a:p>
            <a:pPr lvl="1"/>
            <a:r>
              <a:rPr lang="en-US" altLang="ko-KR" dirty="0" smtClean="0">
                <a:sym typeface="Wingdings" panose="05000000000000000000" pitchFamily="2" charset="2"/>
              </a:rPr>
              <a:t>ARC (Adaptive transmission rate control)</a:t>
            </a:r>
          </a:p>
          <a:p>
            <a:pPr lvl="2"/>
            <a:r>
              <a:rPr lang="en-US" altLang="ko-KR" dirty="0" smtClean="0">
                <a:sym typeface="Wingdings" panose="05000000000000000000" pitchFamily="2" charset="2"/>
              </a:rPr>
              <a:t>Achieve medium access fairness</a:t>
            </a:r>
          </a:p>
          <a:p>
            <a:pPr lvl="2"/>
            <a:r>
              <a:rPr lang="en-US" altLang="ko-KR" dirty="0" smtClean="0">
                <a:sym typeface="Wingdings" panose="05000000000000000000" pitchFamily="2" charset="2"/>
              </a:rPr>
              <a:t>Control the data origination rate of a node in order to allow the route-through traffic to propagate</a:t>
            </a:r>
          </a:p>
          <a:p>
            <a:pPr lvl="2"/>
            <a:r>
              <a:rPr lang="en-US" altLang="ko-KR" dirty="0" smtClean="0">
                <a:sym typeface="Wingdings" panose="05000000000000000000" pitchFamily="2" charset="2"/>
              </a:rPr>
              <a:t>Linear increase and multiplicative decrease approach</a:t>
            </a:r>
          </a:p>
          <a:p>
            <a:pPr lvl="2"/>
            <a:endParaRPr lang="en-US" altLang="ko-KR" dirty="0" smtClean="0"/>
          </a:p>
          <a:p>
            <a:pPr lvl="2"/>
            <a:endParaRPr lang="en-US" altLang="ko-KR" dirty="0" smtClean="0"/>
          </a:p>
          <a:p>
            <a:pPr marL="0" indent="0">
              <a:buNone/>
            </a:pPr>
            <a:endParaRPr lang="en-US" altLang="ko-KR" dirty="0" smtClean="0"/>
          </a:p>
          <a:p>
            <a:pPr lvl="1"/>
            <a:endParaRPr lang="ko-KR" altLang="en-US" dirty="0"/>
          </a:p>
        </p:txBody>
      </p:sp>
    </p:spTree>
    <p:extLst>
      <p:ext uri="{BB962C8B-B14F-4D97-AF65-F5344CB8AC3E}">
        <p14:creationId xmlns:p14="http://schemas.microsoft.com/office/powerpoint/2010/main" val="1121318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(Medium Access Control)</a:t>
            </a:r>
            <a:endParaRPr lang="ko-KR" altLang="en-US" dirty="0"/>
          </a:p>
        </p:txBody>
      </p:sp>
      <p:sp>
        <p:nvSpPr>
          <p:cNvPr id="3" name="내용 개체 틀 2"/>
          <p:cNvSpPr>
            <a:spLocks noGrp="1"/>
          </p:cNvSpPr>
          <p:nvPr>
            <p:ph idx="1"/>
          </p:nvPr>
        </p:nvSpPr>
        <p:spPr/>
        <p:txBody>
          <a:bodyPr>
            <a:normAutofit/>
          </a:bodyPr>
          <a:lstStyle/>
          <a:p>
            <a:r>
              <a:rPr lang="en-US" altLang="ko-KR" dirty="0" smtClean="0"/>
              <a:t>Hybrid TDMA/FDMA Based</a:t>
            </a:r>
          </a:p>
          <a:p>
            <a:pPr lvl="1"/>
            <a:r>
              <a:rPr lang="en-US" altLang="ko-KR" dirty="0" smtClean="0"/>
              <a:t>T(F)DMA: Time/Frequency division multiple access</a:t>
            </a:r>
          </a:p>
          <a:p>
            <a:pPr lvl="1"/>
            <a:r>
              <a:rPr lang="en-US" altLang="ko-KR" dirty="0" smtClean="0"/>
              <a:t>Assumption</a:t>
            </a:r>
          </a:p>
          <a:p>
            <a:pPr lvl="2"/>
            <a:r>
              <a:rPr lang="en-US" altLang="ko-KR" dirty="0" smtClean="0"/>
              <a:t>System is made up of energy-constrained sensor nodes that communicate to a single nearby high-powered base station</a:t>
            </a:r>
          </a:p>
          <a:p>
            <a:pPr lvl="3"/>
            <a:r>
              <a:rPr lang="en-US" altLang="ko-KR" dirty="0" smtClean="0"/>
              <a:t>The machine monitoring application of sensor networks with strict data latency requirements is considered</a:t>
            </a:r>
          </a:p>
          <a:p>
            <a:pPr lvl="1"/>
            <a:r>
              <a:rPr lang="en-US" altLang="ko-KR" dirty="0" smtClean="0"/>
              <a:t>If the transmitter consumes more power </a:t>
            </a:r>
            <a:r>
              <a:rPr lang="en-US" altLang="ko-KR" dirty="0" smtClean="0">
                <a:sym typeface="Wingdings" panose="05000000000000000000" pitchFamily="2" charset="2"/>
              </a:rPr>
              <a:t> TDMA</a:t>
            </a:r>
          </a:p>
          <a:p>
            <a:pPr lvl="1"/>
            <a:r>
              <a:rPr lang="en-US" altLang="ko-KR" dirty="0" smtClean="0">
                <a:sym typeface="Wingdings" panose="05000000000000000000" pitchFamily="2" charset="2"/>
              </a:rPr>
              <a:t>If the receiver consumes more power  FDMA</a:t>
            </a:r>
            <a:endParaRPr lang="en-US" altLang="ko-KR" dirty="0" smtClean="0"/>
          </a:p>
          <a:p>
            <a:pPr lvl="1"/>
            <a:endParaRPr lang="en-US" altLang="ko-KR" dirty="0" smtClean="0"/>
          </a:p>
          <a:p>
            <a:pPr lvl="1"/>
            <a:endParaRPr lang="en-US" altLang="ko-KR" dirty="0" smtClean="0"/>
          </a:p>
          <a:p>
            <a:pPr lvl="1"/>
            <a:endParaRPr lang="en-US" altLang="ko-KR" dirty="0" smtClean="0"/>
          </a:p>
          <a:p>
            <a:pPr lvl="2"/>
            <a:endParaRPr lang="en-US" altLang="ko-KR" dirty="0" smtClean="0"/>
          </a:p>
          <a:p>
            <a:pPr marL="0" indent="0">
              <a:buNone/>
            </a:pPr>
            <a:endParaRPr lang="en-US" altLang="ko-KR" dirty="0" smtClean="0"/>
          </a:p>
          <a:p>
            <a:pPr lvl="1"/>
            <a:endParaRPr lang="ko-KR" altLang="en-US" dirty="0"/>
          </a:p>
        </p:txBody>
      </p:sp>
    </p:spTree>
    <p:extLst>
      <p:ext uri="{BB962C8B-B14F-4D97-AF65-F5344CB8AC3E}">
        <p14:creationId xmlns:p14="http://schemas.microsoft.com/office/powerpoint/2010/main" val="3997104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(Medium Access Control)</a:t>
            </a:r>
            <a:endParaRPr lang="ko-KR" altLang="en-US" dirty="0"/>
          </a:p>
        </p:txBody>
      </p:sp>
      <p:sp>
        <p:nvSpPr>
          <p:cNvPr id="3" name="내용 개체 틀 2"/>
          <p:cNvSpPr>
            <a:spLocks noGrp="1"/>
          </p:cNvSpPr>
          <p:nvPr>
            <p:ph idx="1"/>
          </p:nvPr>
        </p:nvSpPr>
        <p:spPr/>
        <p:txBody>
          <a:bodyPr>
            <a:normAutofit/>
          </a:bodyPr>
          <a:lstStyle/>
          <a:p>
            <a:r>
              <a:rPr lang="en-US" altLang="ko-KR" dirty="0" smtClean="0"/>
              <a:t>Qualitative overview</a:t>
            </a:r>
          </a:p>
          <a:p>
            <a:pPr lvl="2"/>
            <a:endParaRPr lang="en-US" altLang="ko-KR" dirty="0" smtClean="0"/>
          </a:p>
          <a:p>
            <a:pPr marL="0" indent="0">
              <a:buNone/>
            </a:pPr>
            <a:endParaRPr lang="en-US" altLang="ko-KR" dirty="0" smtClean="0"/>
          </a:p>
          <a:p>
            <a:pPr lvl="1"/>
            <a:endParaRPr lang="ko-KR" altLang="en-US" dirty="0"/>
          </a:p>
        </p:txBody>
      </p:sp>
      <p:pic>
        <p:nvPicPr>
          <p:cNvPr id="4" name="그림 3"/>
          <p:cNvPicPr>
            <a:picLocks noChangeAspect="1"/>
          </p:cNvPicPr>
          <p:nvPr/>
        </p:nvPicPr>
        <p:blipFill>
          <a:blip r:embed="rId3"/>
          <a:stretch>
            <a:fillRect/>
          </a:stretch>
        </p:blipFill>
        <p:spPr>
          <a:xfrm>
            <a:off x="817054" y="2768726"/>
            <a:ext cx="10890452" cy="2120265"/>
          </a:xfrm>
          <a:prstGeom prst="rect">
            <a:avLst/>
          </a:prstGeom>
        </p:spPr>
      </p:pic>
    </p:spTree>
    <p:extLst>
      <p:ext uri="{BB962C8B-B14F-4D97-AF65-F5344CB8AC3E}">
        <p14:creationId xmlns:p14="http://schemas.microsoft.com/office/powerpoint/2010/main" val="1063210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(Medium Access Control)</a:t>
            </a:r>
            <a:endParaRPr lang="ko-KR" altLang="en-US" dirty="0"/>
          </a:p>
        </p:txBody>
      </p:sp>
      <p:sp>
        <p:nvSpPr>
          <p:cNvPr id="3" name="내용 개체 틀 2"/>
          <p:cNvSpPr>
            <a:spLocks noGrp="1"/>
          </p:cNvSpPr>
          <p:nvPr>
            <p:ph idx="1"/>
          </p:nvPr>
        </p:nvSpPr>
        <p:spPr/>
        <p:txBody>
          <a:bodyPr>
            <a:normAutofit/>
          </a:bodyPr>
          <a:lstStyle/>
          <a:p>
            <a:r>
              <a:rPr lang="en-US" altLang="ko-KR" dirty="0" smtClean="0"/>
              <a:t>Power Saving Modes of Operation</a:t>
            </a:r>
          </a:p>
          <a:p>
            <a:pPr lvl="1"/>
            <a:r>
              <a:rPr lang="en-US" altLang="ko-KR" dirty="0" smtClean="0"/>
              <a:t>Regardless of medium access scheme</a:t>
            </a:r>
          </a:p>
          <a:p>
            <a:pPr lvl="1"/>
            <a:r>
              <a:rPr lang="en-US" altLang="ko-KR" dirty="0" smtClean="0"/>
              <a:t>Example: Turn the transceiver off when it is not required</a:t>
            </a:r>
          </a:p>
          <a:p>
            <a:pPr lvl="1"/>
            <a:r>
              <a:rPr lang="en-US" altLang="ko-KR" dirty="0" smtClean="0"/>
              <a:t>Dependent to its hardware</a:t>
            </a:r>
          </a:p>
          <a:p>
            <a:pPr lvl="1"/>
            <a:r>
              <a:rPr lang="en-US" altLang="ko-KR" dirty="0" smtClean="0"/>
              <a:t>Characterized by Less power consumption </a:t>
            </a:r>
            <a:r>
              <a:rPr lang="en-US" altLang="ko-KR" dirty="0" smtClean="0">
                <a:sym typeface="Wingdings" panose="05000000000000000000" pitchFamily="2" charset="2"/>
              </a:rPr>
              <a:t> latency overhead</a:t>
            </a:r>
          </a:p>
          <a:p>
            <a:pPr lvl="1"/>
            <a:endParaRPr lang="en-US" altLang="ko-KR" dirty="0" smtClean="0">
              <a:sym typeface="Wingdings" panose="05000000000000000000" pitchFamily="2" charset="2"/>
            </a:endParaRPr>
          </a:p>
          <a:p>
            <a:pPr lvl="1"/>
            <a:endParaRPr lang="en-US" altLang="ko-KR" dirty="0" smtClean="0"/>
          </a:p>
          <a:p>
            <a:pPr lvl="1"/>
            <a:endParaRPr lang="en-US" altLang="ko-KR" dirty="0" smtClean="0"/>
          </a:p>
          <a:p>
            <a:pPr lvl="1"/>
            <a:endParaRPr lang="en-US" altLang="ko-KR" dirty="0" smtClean="0"/>
          </a:p>
          <a:p>
            <a:pPr marL="0" indent="0">
              <a:buNone/>
            </a:pPr>
            <a:endParaRPr lang="en-US" altLang="ko-KR" dirty="0" smtClean="0"/>
          </a:p>
          <a:p>
            <a:pPr lvl="1"/>
            <a:endParaRPr lang="ko-KR" altLang="en-US" dirty="0"/>
          </a:p>
        </p:txBody>
      </p:sp>
    </p:spTree>
    <p:extLst>
      <p:ext uri="{BB962C8B-B14F-4D97-AF65-F5344CB8AC3E}">
        <p14:creationId xmlns:p14="http://schemas.microsoft.com/office/powerpoint/2010/main" val="3937284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Error Control</a:t>
            </a:r>
            <a:endParaRPr lang="ko-KR" altLang="en-US" dirty="0"/>
          </a:p>
        </p:txBody>
      </p:sp>
      <p:sp>
        <p:nvSpPr>
          <p:cNvPr id="3" name="내용 개체 틀 2"/>
          <p:cNvSpPr>
            <a:spLocks noGrp="1"/>
          </p:cNvSpPr>
          <p:nvPr>
            <p:ph idx="1"/>
          </p:nvPr>
        </p:nvSpPr>
        <p:spPr/>
        <p:txBody>
          <a:bodyPr>
            <a:normAutofit/>
          </a:bodyPr>
          <a:lstStyle/>
          <a:p>
            <a:r>
              <a:rPr lang="en-US" altLang="ko-KR" dirty="0" smtClean="0"/>
              <a:t>Automatic repeat request (ARQ)</a:t>
            </a:r>
          </a:p>
          <a:p>
            <a:r>
              <a:rPr lang="en-US" altLang="ko-KR" dirty="0" smtClean="0"/>
              <a:t>Forward Error Correction (FEC)</a:t>
            </a:r>
          </a:p>
          <a:p>
            <a:pPr lvl="2"/>
            <a:endParaRPr lang="en-US" altLang="ko-KR" dirty="0" smtClean="0"/>
          </a:p>
          <a:p>
            <a:pPr marL="0" indent="0">
              <a:buNone/>
            </a:pPr>
            <a:endParaRPr lang="en-US" altLang="ko-KR" dirty="0" smtClean="0"/>
          </a:p>
          <a:p>
            <a:pPr lvl="1"/>
            <a:endParaRPr lang="ko-KR" altLang="en-US" dirty="0"/>
          </a:p>
        </p:txBody>
      </p:sp>
      <p:pic>
        <p:nvPicPr>
          <p:cNvPr id="4" name="그림 3"/>
          <p:cNvPicPr>
            <a:picLocks noChangeAspect="1"/>
          </p:cNvPicPr>
          <p:nvPr/>
        </p:nvPicPr>
        <p:blipFill rotWithShape="1">
          <a:blip r:embed="rId3"/>
          <a:srcRect l="381" t="394"/>
          <a:stretch/>
        </p:blipFill>
        <p:spPr>
          <a:xfrm>
            <a:off x="609600" y="2540815"/>
            <a:ext cx="8317202" cy="3585665"/>
          </a:xfrm>
          <a:prstGeom prst="flowChartManualInput">
            <a:avLst/>
          </a:prstGeom>
        </p:spPr>
      </p:pic>
    </p:spTree>
    <p:extLst>
      <p:ext uri="{BB962C8B-B14F-4D97-AF65-F5344CB8AC3E}">
        <p14:creationId xmlns:p14="http://schemas.microsoft.com/office/powerpoint/2010/main" val="1583537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Introduction</a:t>
            </a:r>
          </a:p>
          <a:p>
            <a:r>
              <a:rPr lang="en-US" altLang="ko-KR" dirty="0" smtClean="0"/>
              <a:t>Sensor Networks Communication Architecture</a:t>
            </a:r>
          </a:p>
          <a:p>
            <a:r>
              <a:rPr lang="en-US" altLang="ko-KR" dirty="0" smtClean="0"/>
              <a:t>Protocol Stack</a:t>
            </a:r>
          </a:p>
          <a:p>
            <a:pPr lvl="1"/>
            <a:r>
              <a:rPr lang="en-US" altLang="ko-KR" dirty="0" smtClean="0"/>
              <a:t>Physical Layer</a:t>
            </a:r>
          </a:p>
          <a:p>
            <a:pPr lvl="1"/>
            <a:r>
              <a:rPr lang="en-US" altLang="ko-KR" dirty="0" smtClean="0"/>
              <a:t>Data Link Layer</a:t>
            </a:r>
          </a:p>
          <a:p>
            <a:pPr lvl="1"/>
            <a:r>
              <a:rPr lang="en-US" altLang="ko-KR" dirty="0" smtClean="0">
                <a:solidFill>
                  <a:srgbClr val="FF0000"/>
                </a:solidFill>
              </a:rPr>
              <a:t>Network Layer</a:t>
            </a:r>
          </a:p>
          <a:p>
            <a:pPr lvl="2"/>
            <a:r>
              <a:rPr lang="en-US" altLang="ko-KR" dirty="0"/>
              <a:t>Power efficiency</a:t>
            </a:r>
            <a:r>
              <a:rPr lang="ko-KR" altLang="en-US" dirty="0"/>
              <a:t> </a:t>
            </a:r>
            <a:r>
              <a:rPr lang="en-US" altLang="ko-KR" dirty="0"/>
              <a:t>routing(choose path)</a:t>
            </a:r>
          </a:p>
          <a:p>
            <a:pPr lvl="2"/>
            <a:r>
              <a:rPr lang="en-US" altLang="ko-KR" dirty="0"/>
              <a:t>Data centric routing(choose source/sink node)</a:t>
            </a:r>
          </a:p>
          <a:p>
            <a:pPr lvl="2"/>
            <a:r>
              <a:rPr lang="en-US" altLang="ko-KR" dirty="0"/>
              <a:t>Data aggregation</a:t>
            </a:r>
          </a:p>
          <a:p>
            <a:pPr lvl="2"/>
            <a:r>
              <a:rPr lang="en-US" altLang="ko-KR" dirty="0"/>
              <a:t>Sensor network schemes</a:t>
            </a:r>
          </a:p>
          <a:p>
            <a:pPr lvl="1"/>
            <a:r>
              <a:rPr lang="en-US" altLang="ko-KR" dirty="0" smtClean="0"/>
              <a:t>Transport Layer</a:t>
            </a:r>
          </a:p>
          <a:p>
            <a:pPr lvl="1"/>
            <a:r>
              <a:rPr lang="en-US" altLang="ko-KR" dirty="0" smtClean="0"/>
              <a:t>Application Layer</a:t>
            </a:r>
          </a:p>
          <a:p>
            <a:r>
              <a:rPr lang="en-US" altLang="ko-KR" dirty="0" smtClean="0"/>
              <a:t>Conclusion</a:t>
            </a:r>
            <a:endParaRPr lang="ko-KR" altLang="en-US" dirty="0"/>
          </a:p>
        </p:txBody>
      </p:sp>
    </p:spTree>
    <p:extLst>
      <p:ext uri="{BB962C8B-B14F-4D97-AF65-F5344CB8AC3E}">
        <p14:creationId xmlns:p14="http://schemas.microsoft.com/office/powerpoint/2010/main" val="297241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normAutofit/>
          </a:bodyPr>
          <a:lstStyle/>
          <a:p>
            <a:r>
              <a:rPr lang="en-US" altLang="ko-KR" dirty="0" smtClean="0"/>
              <a:t>Recent advancement </a:t>
            </a:r>
            <a:r>
              <a:rPr lang="en-US" altLang="ko-KR" dirty="0"/>
              <a:t>in wireless communications and </a:t>
            </a:r>
            <a:r>
              <a:rPr lang="en-US" altLang="ko-KR" dirty="0" smtClean="0"/>
              <a:t>electronics has enabled…</a:t>
            </a:r>
          </a:p>
          <a:p>
            <a:r>
              <a:rPr lang="en-US" altLang="ko-KR" dirty="0" smtClean="0"/>
              <a:t>Sensor Node</a:t>
            </a:r>
          </a:p>
          <a:p>
            <a:pPr lvl="1"/>
            <a:r>
              <a:rPr lang="en-US" altLang="ko-KR" dirty="0" smtClean="0"/>
              <a:t>Consist of </a:t>
            </a:r>
            <a:r>
              <a:rPr lang="en-US" altLang="ko-KR" b="1" dirty="0" smtClean="0"/>
              <a:t>sensing, data processing, and communicating components</a:t>
            </a:r>
          </a:p>
          <a:p>
            <a:pPr lvl="2"/>
            <a:r>
              <a:rPr lang="en-US" altLang="ko-KR" dirty="0" smtClean="0"/>
              <a:t>Cooperating – The nodes are fitted with an onboard processor</a:t>
            </a:r>
          </a:p>
          <a:p>
            <a:pPr lvl="2"/>
            <a:r>
              <a:rPr lang="en-US" altLang="ko-KR" b="1" dirty="0" smtClean="0"/>
              <a:t>Use processing abilities</a:t>
            </a:r>
          </a:p>
          <a:p>
            <a:pPr lvl="1"/>
            <a:r>
              <a:rPr lang="en-US" altLang="ko-KR" dirty="0" smtClean="0"/>
              <a:t>Low-cost</a:t>
            </a:r>
            <a:r>
              <a:rPr lang="en-US" altLang="ko-KR" dirty="0"/>
              <a:t>, Low-power, Multifunctional, Small </a:t>
            </a:r>
            <a:r>
              <a:rPr lang="en-US" altLang="ko-KR" dirty="0" smtClean="0"/>
              <a:t>size</a:t>
            </a:r>
          </a:p>
          <a:p>
            <a:pPr lvl="1"/>
            <a:endParaRPr lang="en-US" altLang="ko-KR" dirty="0" smtClean="0"/>
          </a:p>
        </p:txBody>
      </p:sp>
    </p:spTree>
    <p:extLst>
      <p:ext uri="{BB962C8B-B14F-4D97-AF65-F5344CB8AC3E}">
        <p14:creationId xmlns:p14="http://schemas.microsoft.com/office/powerpoint/2010/main" val="655832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lstStyle/>
          <a:p>
            <a:r>
              <a:rPr lang="en-US" dirty="0" smtClean="0"/>
              <a:t>Power efficiency</a:t>
            </a:r>
            <a:r>
              <a:rPr lang="ko-KR" altLang="en-US" dirty="0" smtClean="0"/>
              <a:t> </a:t>
            </a:r>
            <a:r>
              <a:rPr lang="en-US" altLang="ko-KR" dirty="0" smtClean="0"/>
              <a:t>routing(choose path)</a:t>
            </a:r>
            <a:endParaRPr lang="en-US" dirty="0"/>
          </a:p>
          <a:p>
            <a:r>
              <a:rPr lang="en-US" altLang="ko-KR" dirty="0" smtClean="0"/>
              <a:t>Data centric routing(choose source/sink node)</a:t>
            </a:r>
          </a:p>
          <a:p>
            <a:r>
              <a:rPr lang="en-US" dirty="0" smtClean="0"/>
              <a:t>Data aggregation</a:t>
            </a:r>
          </a:p>
          <a:p>
            <a:r>
              <a:rPr lang="en-US" dirty="0" smtClean="0"/>
              <a:t>Sensor network schemes</a:t>
            </a:r>
          </a:p>
        </p:txBody>
      </p:sp>
    </p:spTree>
    <p:extLst>
      <p:ext uri="{BB962C8B-B14F-4D97-AF65-F5344CB8AC3E}">
        <p14:creationId xmlns:p14="http://schemas.microsoft.com/office/powerpoint/2010/main" val="148010484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lstStyle/>
          <a:p>
            <a:r>
              <a:rPr lang="en-US" sz="2500" dirty="0"/>
              <a:t>Power efficiency routing</a:t>
            </a:r>
          </a:p>
          <a:p>
            <a:r>
              <a:rPr lang="en-US" sz="2500" dirty="0"/>
              <a:t>Routing paths(PA : Available power, 𝛼 : required power )</a:t>
            </a:r>
          </a:p>
          <a:p>
            <a:pPr lvl="1"/>
            <a:r>
              <a:rPr lang="en-US" sz="2000" dirty="0"/>
              <a:t>Route 1 : T–B–A–Sink (PA : 4, 𝛼 : 3)</a:t>
            </a:r>
          </a:p>
          <a:p>
            <a:pPr lvl="1"/>
            <a:r>
              <a:rPr lang="en-US" sz="2000" dirty="0"/>
              <a:t>Route 2 : T–C–B–A–Sink (PA : 6, 𝛼 : 6)</a:t>
            </a:r>
          </a:p>
          <a:p>
            <a:pPr lvl="1"/>
            <a:r>
              <a:rPr lang="en-US" sz="2000" dirty="0"/>
              <a:t>Route 3 : T–D–Sink (PA : 3, 𝛼 : 4)</a:t>
            </a:r>
          </a:p>
          <a:p>
            <a:pPr lvl="1"/>
            <a:r>
              <a:rPr lang="en-US" sz="2000" dirty="0"/>
              <a:t>Route 4 : T–F–E– Sink (PA : 5, 𝛼 : 6)</a:t>
            </a:r>
          </a:p>
          <a:p>
            <a:endParaRPr lang="en-US" dirty="0" smtClean="0"/>
          </a:p>
        </p:txBody>
      </p:sp>
      <p:pic>
        <p:nvPicPr>
          <p:cNvPr id="4" name="Picture 3" descr="스크린샷 2016-11-16 오후 4.06.2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2528208"/>
            <a:ext cx="4191000" cy="3619500"/>
          </a:xfrm>
          <a:prstGeom prst="rect">
            <a:avLst/>
          </a:prstGeom>
        </p:spPr>
      </p:pic>
    </p:spTree>
    <p:extLst>
      <p:ext uri="{BB962C8B-B14F-4D97-AF65-F5344CB8AC3E}">
        <p14:creationId xmlns:p14="http://schemas.microsoft.com/office/powerpoint/2010/main" val="56299454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lstStyle/>
          <a:p>
            <a:r>
              <a:rPr lang="en-US" sz="2500" dirty="0"/>
              <a:t>Power efficiency</a:t>
            </a:r>
            <a:r>
              <a:rPr lang="ko-KR" altLang="en-US" sz="2500" dirty="0"/>
              <a:t> </a:t>
            </a:r>
            <a:r>
              <a:rPr lang="en-US" altLang="ko-KR" sz="2500" dirty="0"/>
              <a:t>routing</a:t>
            </a:r>
            <a:endParaRPr lang="en-US" sz="2500" dirty="0"/>
          </a:p>
          <a:p>
            <a:r>
              <a:rPr lang="en-US" sz="2500" dirty="0"/>
              <a:t>Routing paths(PA : Available power, 𝛼 : required power ) </a:t>
            </a:r>
          </a:p>
          <a:p>
            <a:pPr lvl="1"/>
            <a:r>
              <a:rPr lang="en-US" sz="2000" dirty="0"/>
              <a:t>Route 1 : T–B–A–Sink (PA : 4, 𝛼 : 3)</a:t>
            </a:r>
          </a:p>
          <a:p>
            <a:pPr lvl="1"/>
            <a:r>
              <a:rPr lang="en-US" sz="2000" dirty="0">
                <a:solidFill>
                  <a:srgbClr val="FF0000"/>
                </a:solidFill>
              </a:rPr>
              <a:t>Route 2 : T–C–B–A–Sink (PA : 6, 𝛼 : 6)</a:t>
            </a:r>
          </a:p>
          <a:p>
            <a:pPr lvl="1"/>
            <a:r>
              <a:rPr lang="en-US" sz="2000" dirty="0"/>
              <a:t>Route 3 : T–D–Sink (PA : 3, 𝛼 : 4)</a:t>
            </a:r>
          </a:p>
          <a:p>
            <a:pPr lvl="1"/>
            <a:r>
              <a:rPr lang="en-US" sz="2000" dirty="0"/>
              <a:t>Route 4 : T–F–E– Sink (PA : 5, 𝛼 : 6)</a:t>
            </a:r>
          </a:p>
          <a:p>
            <a:endParaRPr lang="en-US" dirty="0" smtClean="0"/>
          </a:p>
          <a:p>
            <a:r>
              <a:rPr lang="en-US" sz="2500" dirty="0"/>
              <a:t>Maximum PA route</a:t>
            </a:r>
          </a:p>
        </p:txBody>
      </p:sp>
      <p:pic>
        <p:nvPicPr>
          <p:cNvPr id="7" name="Picture 6" descr="스크린샷 2016-11-16 오후 4.06.2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2549732"/>
            <a:ext cx="4191000" cy="3619500"/>
          </a:xfrm>
          <a:prstGeom prst="rect">
            <a:avLst/>
          </a:prstGeom>
        </p:spPr>
      </p:pic>
    </p:spTree>
    <p:extLst>
      <p:ext uri="{BB962C8B-B14F-4D97-AF65-F5344CB8AC3E}">
        <p14:creationId xmlns:p14="http://schemas.microsoft.com/office/powerpoint/2010/main" val="218666101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lstStyle/>
          <a:p>
            <a:r>
              <a:rPr lang="en-US" sz="2500" dirty="0"/>
              <a:t>Power efficiency</a:t>
            </a:r>
            <a:r>
              <a:rPr lang="ko-KR" altLang="en-US" sz="2500" dirty="0"/>
              <a:t> </a:t>
            </a:r>
            <a:r>
              <a:rPr lang="en-US" altLang="ko-KR" sz="2500" dirty="0"/>
              <a:t>routing</a:t>
            </a:r>
            <a:endParaRPr lang="en-US" sz="2500" dirty="0"/>
          </a:p>
          <a:p>
            <a:r>
              <a:rPr lang="en-US" sz="2500" dirty="0"/>
              <a:t>Routing paths(PA : Available power, 𝛼 : required power )</a:t>
            </a:r>
          </a:p>
          <a:p>
            <a:pPr lvl="1"/>
            <a:r>
              <a:rPr lang="en-US" sz="2000" dirty="0">
                <a:solidFill>
                  <a:srgbClr val="FF0000"/>
                </a:solidFill>
              </a:rPr>
              <a:t>Route 1 : T–B–A–Sink (PA : 4, 𝛼 : 3)</a:t>
            </a:r>
          </a:p>
          <a:p>
            <a:pPr lvl="1"/>
            <a:r>
              <a:rPr lang="en-US" sz="2000" dirty="0"/>
              <a:t>Route 2 : T–C–B–A–Sink (PA : 6, 𝛼 : 6)</a:t>
            </a:r>
          </a:p>
          <a:p>
            <a:pPr lvl="1"/>
            <a:r>
              <a:rPr lang="en-US" sz="2000" dirty="0"/>
              <a:t>Route 3 : T–D–Sink (PA : 3, 𝛼 : 4)</a:t>
            </a:r>
          </a:p>
          <a:p>
            <a:pPr lvl="1"/>
            <a:r>
              <a:rPr lang="en-US" sz="2000" dirty="0"/>
              <a:t>Route 4 : T–F–E– Sink (PA : 5, 𝛼 : 6)</a:t>
            </a:r>
          </a:p>
          <a:p>
            <a:endParaRPr lang="en-US" dirty="0" smtClean="0"/>
          </a:p>
          <a:p>
            <a:r>
              <a:rPr lang="en-US" sz="2500" dirty="0"/>
              <a:t>Minimum energy(𝛼) route </a:t>
            </a:r>
          </a:p>
        </p:txBody>
      </p:sp>
      <p:pic>
        <p:nvPicPr>
          <p:cNvPr id="5" name="Picture 4" descr="스크린샷 2016-11-16 오후 4.06.2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2549732"/>
            <a:ext cx="4191000" cy="3619500"/>
          </a:xfrm>
          <a:prstGeom prst="rect">
            <a:avLst/>
          </a:prstGeom>
        </p:spPr>
      </p:pic>
    </p:spTree>
    <p:extLst>
      <p:ext uri="{BB962C8B-B14F-4D97-AF65-F5344CB8AC3E}">
        <p14:creationId xmlns:p14="http://schemas.microsoft.com/office/powerpoint/2010/main" val="275226794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lstStyle/>
          <a:p>
            <a:r>
              <a:rPr lang="en-US" sz="2500" dirty="0"/>
              <a:t>Power efficiency</a:t>
            </a:r>
            <a:r>
              <a:rPr lang="ko-KR" altLang="en-US" sz="2500" dirty="0"/>
              <a:t> </a:t>
            </a:r>
            <a:r>
              <a:rPr lang="en-US" altLang="ko-KR" sz="2500" dirty="0"/>
              <a:t>routing</a:t>
            </a:r>
            <a:endParaRPr lang="en-US" sz="2500" dirty="0"/>
          </a:p>
          <a:p>
            <a:r>
              <a:rPr lang="en-US" sz="2500" dirty="0"/>
              <a:t>Routing paths(PA : Available power, 𝛼 : required power )</a:t>
            </a:r>
          </a:p>
          <a:p>
            <a:pPr lvl="1"/>
            <a:r>
              <a:rPr lang="en-US" sz="2000" dirty="0"/>
              <a:t>Route 1 : T–B–A–Sink (PA : 4, 𝛼 : 3)</a:t>
            </a:r>
          </a:p>
          <a:p>
            <a:pPr lvl="1"/>
            <a:r>
              <a:rPr lang="en-US" sz="2000" dirty="0"/>
              <a:t>Route 2 : T–C–B–A–Sink (PA : 6, 𝛼 : 6)</a:t>
            </a:r>
          </a:p>
          <a:p>
            <a:pPr lvl="1"/>
            <a:r>
              <a:rPr lang="en-US" sz="2000" dirty="0">
                <a:solidFill>
                  <a:srgbClr val="FF0000"/>
                </a:solidFill>
              </a:rPr>
              <a:t>Route 3 : T–D–Sink (PA : 3, 𝛼 : 4)</a:t>
            </a:r>
          </a:p>
          <a:p>
            <a:pPr lvl="1"/>
            <a:r>
              <a:rPr lang="en-US" sz="2000" dirty="0"/>
              <a:t>Route 4 : T–F–E– Sink (PA : 5, 𝛼 : 6)</a:t>
            </a:r>
          </a:p>
          <a:p>
            <a:endParaRPr lang="en-US" dirty="0" smtClean="0"/>
          </a:p>
          <a:p>
            <a:r>
              <a:rPr lang="en-US" sz="2500" dirty="0"/>
              <a:t>Minimum hop(node) route </a:t>
            </a:r>
          </a:p>
        </p:txBody>
      </p:sp>
      <p:pic>
        <p:nvPicPr>
          <p:cNvPr id="5" name="Picture 4" descr="스크린샷 2016-11-16 오후 4.06.2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2549732"/>
            <a:ext cx="4191000" cy="3619500"/>
          </a:xfrm>
          <a:prstGeom prst="rect">
            <a:avLst/>
          </a:prstGeom>
        </p:spPr>
      </p:pic>
    </p:spTree>
    <p:extLst>
      <p:ext uri="{BB962C8B-B14F-4D97-AF65-F5344CB8AC3E}">
        <p14:creationId xmlns:p14="http://schemas.microsoft.com/office/powerpoint/2010/main" val="14142727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lstStyle/>
          <a:p>
            <a:r>
              <a:rPr lang="en-US" sz="2500" dirty="0"/>
              <a:t>Power efficiency</a:t>
            </a:r>
            <a:r>
              <a:rPr lang="ko-KR" altLang="en-US" sz="2500" dirty="0"/>
              <a:t> </a:t>
            </a:r>
            <a:r>
              <a:rPr lang="en-US" altLang="ko-KR" sz="2500" dirty="0"/>
              <a:t>routing</a:t>
            </a:r>
            <a:endParaRPr lang="en-US" sz="2500" dirty="0"/>
          </a:p>
          <a:p>
            <a:r>
              <a:rPr lang="en-US" sz="2500" dirty="0"/>
              <a:t>Routing paths(PA : Available power, 𝛼 : required power )</a:t>
            </a:r>
          </a:p>
          <a:p>
            <a:pPr lvl="1"/>
            <a:r>
              <a:rPr lang="en-US" sz="2000" dirty="0"/>
              <a:t>Route 1 : T–B–A–Sink (PA : 4, 𝛼 : 3)</a:t>
            </a:r>
          </a:p>
          <a:p>
            <a:pPr lvl="1"/>
            <a:r>
              <a:rPr lang="en-US" sz="2000" dirty="0"/>
              <a:t>Route 2 : T–C–B–A–Sink (PA : 6, 𝛼 : 6)</a:t>
            </a:r>
          </a:p>
          <a:p>
            <a:pPr lvl="1"/>
            <a:r>
              <a:rPr lang="en-US" sz="2000" dirty="0">
                <a:solidFill>
                  <a:srgbClr val="FF0000"/>
                </a:solidFill>
              </a:rPr>
              <a:t>Route 3 : T–D–Sink (PA : 3, 𝛼 : 4)</a:t>
            </a:r>
          </a:p>
          <a:p>
            <a:pPr lvl="1"/>
            <a:r>
              <a:rPr lang="en-US" sz="2000" dirty="0"/>
              <a:t>Route 4 : T–F–E– Sink (PA : 5, 𝛼 : 6)</a:t>
            </a:r>
          </a:p>
          <a:p>
            <a:endParaRPr lang="en-US" dirty="0" smtClean="0"/>
          </a:p>
          <a:p>
            <a:r>
              <a:rPr lang="en-US" sz="2500" dirty="0"/>
              <a:t>Maximum ‘minimum PA’ route </a:t>
            </a:r>
          </a:p>
        </p:txBody>
      </p:sp>
      <p:pic>
        <p:nvPicPr>
          <p:cNvPr id="5" name="Picture 4" descr="스크린샷 2016-11-16 오후 4.06.2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2549732"/>
            <a:ext cx="4191000" cy="3619500"/>
          </a:xfrm>
          <a:prstGeom prst="rect">
            <a:avLst/>
          </a:prstGeom>
        </p:spPr>
      </p:pic>
    </p:spTree>
    <p:extLst>
      <p:ext uri="{BB962C8B-B14F-4D97-AF65-F5344CB8AC3E}">
        <p14:creationId xmlns:p14="http://schemas.microsoft.com/office/powerpoint/2010/main" val="251929015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lstStyle/>
          <a:p>
            <a:r>
              <a:rPr lang="en-US" dirty="0" smtClean="0"/>
              <a:t>Data Centric Routing</a:t>
            </a:r>
          </a:p>
          <a:p>
            <a:pPr lvl="1"/>
            <a:r>
              <a:rPr lang="en-US" dirty="0" smtClean="0"/>
              <a:t>Interest dissemination from sink nodes</a:t>
            </a:r>
          </a:p>
          <a:p>
            <a:pPr lvl="1"/>
            <a:r>
              <a:rPr lang="en-US" dirty="0" smtClean="0"/>
              <a:t>Advertise available data from sensor nodes</a:t>
            </a:r>
            <a:endParaRPr lang="en-US" dirty="0"/>
          </a:p>
        </p:txBody>
      </p:sp>
    </p:spTree>
    <p:extLst>
      <p:ext uri="{BB962C8B-B14F-4D97-AF65-F5344CB8AC3E}">
        <p14:creationId xmlns:p14="http://schemas.microsoft.com/office/powerpoint/2010/main" val="135597808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lstStyle/>
          <a:p>
            <a:r>
              <a:rPr lang="en-US" dirty="0" smtClean="0"/>
              <a:t>Data aggregation</a:t>
            </a:r>
          </a:p>
          <a:p>
            <a:pPr lvl="1"/>
            <a:r>
              <a:rPr lang="en-US" dirty="0" smtClean="0"/>
              <a:t>To avoid implosion and overlap</a:t>
            </a:r>
          </a:p>
        </p:txBody>
      </p:sp>
      <p:pic>
        <p:nvPicPr>
          <p:cNvPr id="4" name="Picture 3" descr="스크린샷 2016-11-16 오후 5.22.2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5686" y="2855951"/>
            <a:ext cx="3606073" cy="3270213"/>
          </a:xfrm>
          <a:prstGeom prst="rect">
            <a:avLst/>
          </a:prstGeom>
        </p:spPr>
      </p:pic>
    </p:spTree>
    <p:extLst>
      <p:ext uri="{BB962C8B-B14F-4D97-AF65-F5344CB8AC3E}">
        <p14:creationId xmlns:p14="http://schemas.microsoft.com/office/powerpoint/2010/main" val="36149044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normAutofit/>
          </a:bodyPr>
          <a:lstStyle/>
          <a:p>
            <a:r>
              <a:rPr lang="en-US" dirty="0" smtClean="0"/>
              <a:t>Sensor network schemes</a:t>
            </a:r>
          </a:p>
          <a:p>
            <a:pPr lvl="1"/>
            <a:r>
              <a:rPr lang="en-US" dirty="0" smtClean="0"/>
              <a:t>SMECN</a:t>
            </a:r>
          </a:p>
          <a:p>
            <a:pPr lvl="1"/>
            <a:r>
              <a:rPr lang="en-US" dirty="0" smtClean="0"/>
              <a:t>FLOODING</a:t>
            </a:r>
          </a:p>
          <a:p>
            <a:pPr lvl="1"/>
            <a:r>
              <a:rPr lang="en-US" dirty="0" smtClean="0"/>
              <a:t>GOSSIPING</a:t>
            </a:r>
          </a:p>
          <a:p>
            <a:pPr lvl="1"/>
            <a:r>
              <a:rPr lang="en-US" dirty="0" smtClean="0"/>
              <a:t>SPIN</a:t>
            </a:r>
          </a:p>
          <a:p>
            <a:pPr lvl="1"/>
            <a:r>
              <a:rPr lang="en-US" dirty="0" smtClean="0"/>
              <a:t>SAR</a:t>
            </a:r>
          </a:p>
          <a:p>
            <a:pPr lvl="1"/>
            <a:r>
              <a:rPr lang="en-US" dirty="0" smtClean="0"/>
              <a:t>LEACH</a:t>
            </a:r>
          </a:p>
          <a:p>
            <a:pPr lvl="1"/>
            <a:r>
              <a:rPr lang="en-US" dirty="0" smtClean="0"/>
              <a:t>Directed Diffusion</a:t>
            </a:r>
            <a:br>
              <a:rPr lang="en-US" dirty="0" smtClean="0"/>
            </a:br>
            <a:endParaRPr lang="en-US" dirty="0" smtClean="0"/>
          </a:p>
        </p:txBody>
      </p:sp>
    </p:spTree>
    <p:extLst>
      <p:ext uri="{BB962C8B-B14F-4D97-AF65-F5344CB8AC3E}">
        <p14:creationId xmlns:p14="http://schemas.microsoft.com/office/powerpoint/2010/main" val="109142954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normAutofit/>
          </a:bodyPr>
          <a:lstStyle/>
          <a:p>
            <a:r>
              <a:rPr lang="en-US" dirty="0" smtClean="0"/>
              <a:t>SMECN</a:t>
            </a:r>
            <a:r>
              <a:rPr lang="en-US" sz="2500" dirty="0"/>
              <a:t>(Small Minimum Energy Communication Network)</a:t>
            </a:r>
          </a:p>
          <a:p>
            <a:pPr lvl="1"/>
            <a:r>
              <a:rPr lang="en-US" dirty="0" smtClean="0"/>
              <a:t>Creates a </a:t>
            </a:r>
            <a:r>
              <a:rPr lang="en-US" dirty="0" err="1" smtClean="0"/>
              <a:t>subgraph</a:t>
            </a:r>
            <a:r>
              <a:rPr lang="en-US" dirty="0" smtClean="0"/>
              <a:t> of the sensor network that contains the minimum energy path</a:t>
            </a:r>
          </a:p>
          <a:p>
            <a:pPr lvl="1"/>
            <a:endParaRPr lang="en-US" dirty="0" smtClean="0"/>
          </a:p>
        </p:txBody>
      </p:sp>
    </p:spTree>
    <p:extLst>
      <p:ext uri="{BB962C8B-B14F-4D97-AF65-F5344CB8AC3E}">
        <p14:creationId xmlns:p14="http://schemas.microsoft.com/office/powerpoint/2010/main" val="25317711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a:t>Sensor Network</a:t>
            </a:r>
          </a:p>
          <a:p>
            <a:pPr lvl="1"/>
            <a:r>
              <a:rPr lang="en-US" altLang="ko-KR" b="1" dirty="0"/>
              <a:t>Be composed of a large number of sensor nodes</a:t>
            </a:r>
            <a:r>
              <a:rPr lang="en-US" altLang="ko-KR" dirty="0"/>
              <a:t> that are densely deployed</a:t>
            </a:r>
          </a:p>
          <a:p>
            <a:pPr lvl="1"/>
            <a:r>
              <a:rPr lang="en-US" altLang="ko-KR" dirty="0"/>
              <a:t>Position of sensor nodes need not be predetermined</a:t>
            </a:r>
          </a:p>
          <a:p>
            <a:pPr lvl="1"/>
            <a:r>
              <a:rPr lang="en-US" altLang="ko-KR" dirty="0"/>
              <a:t>Cooperate effort of sensor nodes </a:t>
            </a:r>
          </a:p>
          <a:p>
            <a:pPr lvl="1"/>
            <a:r>
              <a:rPr lang="en-US" altLang="ko-KR" dirty="0"/>
              <a:t>Wide range of applications are ensured</a:t>
            </a:r>
          </a:p>
          <a:p>
            <a:pPr lvl="2"/>
            <a:r>
              <a:rPr lang="en-US" altLang="ko-KR" dirty="0" smtClean="0"/>
              <a:t>Health</a:t>
            </a:r>
          </a:p>
          <a:p>
            <a:pPr lvl="2"/>
            <a:r>
              <a:rPr lang="en-US" altLang="ko-KR" dirty="0" smtClean="0"/>
              <a:t>Military</a:t>
            </a:r>
          </a:p>
          <a:p>
            <a:pPr lvl="2"/>
            <a:r>
              <a:rPr lang="en-US" altLang="ko-KR" dirty="0" smtClean="0"/>
              <a:t>Home</a:t>
            </a:r>
            <a:endParaRPr lang="ko-KR" altLang="en-US" dirty="0"/>
          </a:p>
        </p:txBody>
      </p:sp>
    </p:spTree>
    <p:extLst>
      <p:ext uri="{BB962C8B-B14F-4D97-AF65-F5344CB8AC3E}">
        <p14:creationId xmlns:p14="http://schemas.microsoft.com/office/powerpoint/2010/main" val="3000358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normAutofit/>
          </a:bodyPr>
          <a:lstStyle/>
          <a:p>
            <a:r>
              <a:rPr lang="en-US" dirty="0" smtClean="0"/>
              <a:t>FLOODING</a:t>
            </a:r>
          </a:p>
          <a:p>
            <a:pPr lvl="1"/>
            <a:r>
              <a:rPr lang="en-US" dirty="0" smtClean="0"/>
              <a:t>Old technique, broadcast data to all neighbor nodes regardless if they receive before or not</a:t>
            </a:r>
          </a:p>
          <a:p>
            <a:pPr lvl="1"/>
            <a:r>
              <a:rPr lang="en-US" dirty="0" smtClean="0"/>
              <a:t>Implosion, Overlap, Resource blindness problem</a:t>
            </a:r>
          </a:p>
          <a:p>
            <a:pPr lvl="1"/>
            <a:endParaRPr lang="en-US" dirty="0" smtClean="0"/>
          </a:p>
          <a:p>
            <a:r>
              <a:rPr lang="en-US" dirty="0" smtClean="0"/>
              <a:t>GOSSIPING</a:t>
            </a:r>
          </a:p>
          <a:p>
            <a:pPr lvl="1"/>
            <a:r>
              <a:rPr lang="en-US" dirty="0" smtClean="0"/>
              <a:t>Sends data to one random neighbor node</a:t>
            </a:r>
          </a:p>
          <a:p>
            <a:pPr lvl="1"/>
            <a:r>
              <a:rPr lang="en-US" dirty="0" smtClean="0"/>
              <a:t>Avoid implosion problem, low performance</a:t>
            </a:r>
          </a:p>
        </p:txBody>
      </p:sp>
    </p:spTree>
    <p:extLst>
      <p:ext uri="{BB962C8B-B14F-4D97-AF65-F5344CB8AC3E}">
        <p14:creationId xmlns:p14="http://schemas.microsoft.com/office/powerpoint/2010/main" val="213820107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normAutofit/>
          </a:bodyPr>
          <a:lstStyle/>
          <a:p>
            <a:r>
              <a:rPr lang="en-US" dirty="0" smtClean="0"/>
              <a:t>SPIN</a:t>
            </a:r>
            <a:r>
              <a:rPr lang="en-US" sz="2500" dirty="0"/>
              <a:t>(Sensor Protocols for Information via Negotiation)</a:t>
            </a:r>
          </a:p>
          <a:p>
            <a:pPr lvl="1"/>
            <a:r>
              <a:rPr lang="en-US" dirty="0" smtClean="0"/>
              <a:t>Sends data to sensor nodes only if they are interested</a:t>
            </a:r>
          </a:p>
          <a:p>
            <a:pPr lvl="1"/>
            <a:r>
              <a:rPr lang="en-US" dirty="0" smtClean="0"/>
              <a:t>3 types of message; ADV, REQ, DATA</a:t>
            </a:r>
          </a:p>
        </p:txBody>
      </p:sp>
      <p:pic>
        <p:nvPicPr>
          <p:cNvPr id="4" name="Picture 3" descr="스크린샷 2016-11-17 오전 1.15.0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9339" y="3303918"/>
            <a:ext cx="4534112" cy="2949701"/>
          </a:xfrm>
          <a:prstGeom prst="rect">
            <a:avLst/>
          </a:prstGeom>
        </p:spPr>
      </p:pic>
    </p:spTree>
    <p:extLst>
      <p:ext uri="{BB962C8B-B14F-4D97-AF65-F5344CB8AC3E}">
        <p14:creationId xmlns:p14="http://schemas.microsoft.com/office/powerpoint/2010/main" val="55829678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normAutofit/>
          </a:bodyPr>
          <a:lstStyle/>
          <a:p>
            <a:r>
              <a:rPr lang="en-US" dirty="0" smtClean="0"/>
              <a:t>SAR</a:t>
            </a:r>
            <a:r>
              <a:rPr lang="en-US" sz="2500" dirty="0"/>
              <a:t>(Sequential  Assignment Routing)</a:t>
            </a:r>
          </a:p>
          <a:p>
            <a:pPr lvl="1"/>
            <a:r>
              <a:rPr lang="en-US" dirty="0" smtClean="0"/>
              <a:t>Creates multiple trees where the root of each tree is a one hop neighbor from the sink</a:t>
            </a:r>
          </a:p>
          <a:p>
            <a:pPr lvl="1"/>
            <a:r>
              <a:rPr lang="en-US" dirty="0" smtClean="0"/>
              <a:t>Trees grow outward from the sink</a:t>
            </a:r>
          </a:p>
          <a:p>
            <a:pPr lvl="1"/>
            <a:r>
              <a:rPr lang="en-US" dirty="0" smtClean="0"/>
              <a:t>Choose path based on energy resources, additive </a:t>
            </a:r>
            <a:r>
              <a:rPr lang="en-US" dirty="0" err="1" smtClean="0"/>
              <a:t>QoS</a:t>
            </a:r>
            <a:r>
              <a:rPr lang="en-US" dirty="0" smtClean="0"/>
              <a:t> metric, packet’s priority level.</a:t>
            </a:r>
          </a:p>
        </p:txBody>
      </p:sp>
    </p:spTree>
    <p:extLst>
      <p:ext uri="{BB962C8B-B14F-4D97-AF65-F5344CB8AC3E}">
        <p14:creationId xmlns:p14="http://schemas.microsoft.com/office/powerpoint/2010/main" val="265443971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normAutofit/>
          </a:bodyPr>
          <a:lstStyle/>
          <a:p>
            <a:r>
              <a:rPr lang="en-US" dirty="0" smtClean="0"/>
              <a:t>LEACH</a:t>
            </a:r>
            <a:r>
              <a:rPr lang="en-US" sz="2500" dirty="0"/>
              <a:t>(Low-Energy Adaptive Clustering Hierarchy)</a:t>
            </a:r>
          </a:p>
          <a:p>
            <a:pPr lvl="1"/>
            <a:r>
              <a:rPr lang="en-US" dirty="0" smtClean="0"/>
              <a:t>Forms clusters to minimize energy dissipation</a:t>
            </a:r>
          </a:p>
          <a:p>
            <a:pPr lvl="1"/>
            <a:r>
              <a:rPr lang="en-US" dirty="0"/>
              <a:t>R</a:t>
            </a:r>
            <a:r>
              <a:rPr lang="en-US" dirty="0" smtClean="0"/>
              <a:t>andomly select sensor nodes as cluster heads</a:t>
            </a:r>
          </a:p>
          <a:p>
            <a:pPr lvl="1"/>
            <a:r>
              <a:rPr lang="en-US" dirty="0" smtClean="0"/>
              <a:t>High energy dissipation in communicating with the base station is spread to all sensor nodes</a:t>
            </a:r>
          </a:p>
          <a:p>
            <a:pPr lvl="1"/>
            <a:r>
              <a:rPr lang="en-US" dirty="0" smtClean="0"/>
              <a:t>Two phases</a:t>
            </a:r>
          </a:p>
        </p:txBody>
      </p:sp>
    </p:spTree>
    <p:extLst>
      <p:ext uri="{BB962C8B-B14F-4D97-AF65-F5344CB8AC3E}">
        <p14:creationId xmlns:p14="http://schemas.microsoft.com/office/powerpoint/2010/main" val="325390224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normAutofit/>
          </a:bodyPr>
          <a:lstStyle/>
          <a:p>
            <a:r>
              <a:rPr lang="en-US" dirty="0" smtClean="0"/>
              <a:t>LEACH</a:t>
            </a:r>
            <a:r>
              <a:rPr lang="en-US" sz="2500" dirty="0"/>
              <a:t>(Low-Energy Adaptive Clustering Hierarchy)</a:t>
            </a:r>
          </a:p>
          <a:p>
            <a:pPr lvl="1"/>
            <a:r>
              <a:rPr lang="en-US" dirty="0" smtClean="0"/>
              <a:t>Setup Phase</a:t>
            </a:r>
          </a:p>
          <a:p>
            <a:pPr lvl="2"/>
            <a:r>
              <a:rPr lang="en-US" dirty="0" smtClean="0"/>
              <a:t>Cluster heads are selected randomly</a:t>
            </a:r>
          </a:p>
          <a:p>
            <a:pPr lvl="2"/>
            <a:r>
              <a:rPr lang="en-US" dirty="0" smtClean="0"/>
              <a:t>Each sensor node is associated with its cluster head</a:t>
            </a:r>
          </a:p>
          <a:p>
            <a:pPr lvl="1"/>
            <a:r>
              <a:rPr lang="en-US" dirty="0" smtClean="0"/>
              <a:t>Steady Phase</a:t>
            </a:r>
          </a:p>
          <a:p>
            <a:pPr lvl="2"/>
            <a:r>
              <a:rPr lang="en-US" dirty="0" smtClean="0"/>
              <a:t>Sensor nodes begin sensing and sending data to head</a:t>
            </a:r>
          </a:p>
          <a:p>
            <a:pPr lvl="2"/>
            <a:r>
              <a:rPr lang="en-US" dirty="0" smtClean="0"/>
              <a:t>Cluster heads aggregate data and send it to the base station</a:t>
            </a:r>
          </a:p>
          <a:p>
            <a:endParaRPr lang="en-US" sz="2500" dirty="0"/>
          </a:p>
          <a:p>
            <a:pPr marL="457200" lvl="1" indent="0">
              <a:buNone/>
            </a:pPr>
            <a:endParaRPr lang="en-US" sz="2100" dirty="0"/>
          </a:p>
        </p:txBody>
      </p:sp>
    </p:spTree>
    <p:extLst>
      <p:ext uri="{BB962C8B-B14F-4D97-AF65-F5344CB8AC3E}">
        <p14:creationId xmlns:p14="http://schemas.microsoft.com/office/powerpoint/2010/main" val="162395961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normAutofit/>
          </a:bodyPr>
          <a:lstStyle/>
          <a:p>
            <a:r>
              <a:rPr lang="en-US" dirty="0" smtClean="0"/>
              <a:t>Directed Diffusion</a:t>
            </a:r>
          </a:p>
          <a:p>
            <a:pPr marL="971550" lvl="1" indent="-514350">
              <a:buAutoNum type="arabicPeriod"/>
            </a:pPr>
            <a:r>
              <a:rPr lang="en-US" sz="2000" dirty="0"/>
              <a:t>Sink sends interest</a:t>
            </a:r>
          </a:p>
          <a:p>
            <a:pPr marL="971550" lvl="1" indent="-514350">
              <a:buAutoNum type="arabicPeriod"/>
            </a:pPr>
            <a:r>
              <a:rPr lang="en-US" sz="2000" dirty="0"/>
              <a:t>Gradients are set up</a:t>
            </a:r>
          </a:p>
          <a:p>
            <a:pPr marL="971550" lvl="1" indent="-514350">
              <a:buAutoNum type="arabicPeriod"/>
            </a:pPr>
            <a:r>
              <a:rPr lang="en-US" sz="2000" dirty="0"/>
              <a:t>Source sends the data</a:t>
            </a:r>
          </a:p>
          <a:p>
            <a:pPr marL="971550" lvl="1" indent="-514350">
              <a:buAutoNum type="arabicPeriod"/>
            </a:pPr>
            <a:r>
              <a:rPr lang="en-US" sz="2000" dirty="0"/>
              <a:t>Sink refreshes and </a:t>
            </a:r>
          </a:p>
          <a:p>
            <a:pPr marL="457200" lvl="1" indent="0">
              <a:buNone/>
            </a:pPr>
            <a:r>
              <a:rPr lang="en-US" sz="2000" dirty="0"/>
              <a:t>	 reinforces the interest</a:t>
            </a:r>
          </a:p>
          <a:p>
            <a:pPr marL="457200" lvl="1" indent="0">
              <a:buNone/>
            </a:pPr>
            <a:endParaRPr lang="en-US" dirty="0" smtClean="0"/>
          </a:p>
          <a:p>
            <a:pPr lvl="0"/>
            <a:r>
              <a:rPr lang="en-US" dirty="0" smtClean="0">
                <a:solidFill>
                  <a:prstClr val="black"/>
                </a:solidFill>
              </a:rPr>
              <a:t>Based on data </a:t>
            </a:r>
          </a:p>
          <a:p>
            <a:pPr marL="0" indent="0">
              <a:buNone/>
            </a:pPr>
            <a:r>
              <a:rPr lang="en-US" dirty="0" smtClean="0">
                <a:solidFill>
                  <a:prstClr val="black"/>
                </a:solidFill>
              </a:rPr>
              <a:t>    centric routing</a:t>
            </a:r>
            <a:endParaRPr lang="en-US" dirty="0"/>
          </a:p>
        </p:txBody>
      </p:sp>
      <p:pic>
        <p:nvPicPr>
          <p:cNvPr id="4" name="Picture 3" descr="스크린샷 2016-11-17 오전 1.19.1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6100" y="1754650"/>
            <a:ext cx="5041900" cy="3721100"/>
          </a:xfrm>
          <a:prstGeom prst="rect">
            <a:avLst/>
          </a:prstGeom>
        </p:spPr>
      </p:pic>
    </p:spTree>
    <p:extLst>
      <p:ext uri="{BB962C8B-B14F-4D97-AF65-F5344CB8AC3E}">
        <p14:creationId xmlns:p14="http://schemas.microsoft.com/office/powerpoint/2010/main" val="352919445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Introduction</a:t>
            </a:r>
          </a:p>
          <a:p>
            <a:r>
              <a:rPr lang="en-US" altLang="ko-KR" dirty="0" smtClean="0"/>
              <a:t>Sensor Networks Communication Architecture</a:t>
            </a:r>
          </a:p>
          <a:p>
            <a:r>
              <a:rPr lang="en-US" altLang="ko-KR" dirty="0" smtClean="0"/>
              <a:t>Protocol Stack</a:t>
            </a:r>
          </a:p>
          <a:p>
            <a:pPr lvl="1"/>
            <a:r>
              <a:rPr lang="en-US" altLang="ko-KR" dirty="0" smtClean="0"/>
              <a:t>Physical Layer</a:t>
            </a:r>
          </a:p>
          <a:p>
            <a:pPr lvl="1"/>
            <a:r>
              <a:rPr lang="en-US" altLang="ko-KR" dirty="0" smtClean="0"/>
              <a:t>Data Link Layer</a:t>
            </a:r>
          </a:p>
          <a:p>
            <a:pPr lvl="1"/>
            <a:r>
              <a:rPr lang="en-US" altLang="ko-KR" dirty="0" smtClean="0"/>
              <a:t>Network Layer</a:t>
            </a:r>
          </a:p>
          <a:p>
            <a:pPr lvl="1"/>
            <a:r>
              <a:rPr lang="en-US" altLang="ko-KR" dirty="0" smtClean="0">
                <a:solidFill>
                  <a:srgbClr val="FF0000"/>
                </a:solidFill>
              </a:rPr>
              <a:t>Transport Layer</a:t>
            </a:r>
          </a:p>
          <a:p>
            <a:pPr lvl="1"/>
            <a:r>
              <a:rPr lang="en-US" altLang="ko-KR" dirty="0" smtClean="0"/>
              <a:t>Application Layer</a:t>
            </a:r>
          </a:p>
          <a:p>
            <a:r>
              <a:rPr lang="en-US" altLang="ko-KR" dirty="0" smtClean="0"/>
              <a:t>Conclusion</a:t>
            </a:r>
            <a:endParaRPr lang="ko-KR" altLang="en-US" dirty="0"/>
          </a:p>
        </p:txBody>
      </p:sp>
    </p:spTree>
    <p:extLst>
      <p:ext uri="{BB962C8B-B14F-4D97-AF65-F5344CB8AC3E}">
        <p14:creationId xmlns:p14="http://schemas.microsoft.com/office/powerpoint/2010/main" val="19793317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Layer</a:t>
            </a:r>
            <a:endParaRPr lang="en-US" dirty="0"/>
          </a:p>
        </p:txBody>
      </p:sp>
      <p:sp>
        <p:nvSpPr>
          <p:cNvPr id="3" name="Content Placeholder 2"/>
          <p:cNvSpPr>
            <a:spLocks noGrp="1"/>
          </p:cNvSpPr>
          <p:nvPr>
            <p:ph idx="1"/>
          </p:nvPr>
        </p:nvSpPr>
        <p:spPr/>
        <p:txBody>
          <a:bodyPr/>
          <a:lstStyle/>
          <a:p>
            <a:r>
              <a:rPr lang="en-US" dirty="0" smtClean="0"/>
              <a:t>Access to Internet or other external network</a:t>
            </a:r>
          </a:p>
          <a:p>
            <a:r>
              <a:rPr lang="en-US" dirty="0" smtClean="0"/>
              <a:t>Hybrid approach</a:t>
            </a:r>
          </a:p>
          <a:p>
            <a:pPr lvl="1"/>
            <a:r>
              <a:rPr lang="en-US" dirty="0" smtClean="0"/>
              <a:t>TCP(sink – internet) + UDP(sink – sensor nodes)</a:t>
            </a:r>
            <a:endParaRPr lang="en-US" dirty="0"/>
          </a:p>
        </p:txBody>
      </p:sp>
      <p:pic>
        <p:nvPicPr>
          <p:cNvPr id="4" name="Picture 3" descr="스크린샷 2016-11-17 오전 9.28.2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3323550"/>
            <a:ext cx="5626100" cy="2959100"/>
          </a:xfrm>
          <a:prstGeom prst="rect">
            <a:avLst/>
          </a:prstGeom>
        </p:spPr>
      </p:pic>
    </p:spTree>
    <p:extLst>
      <p:ext uri="{BB962C8B-B14F-4D97-AF65-F5344CB8AC3E}">
        <p14:creationId xmlns:p14="http://schemas.microsoft.com/office/powerpoint/2010/main" val="17507558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Introduction</a:t>
            </a:r>
          </a:p>
          <a:p>
            <a:r>
              <a:rPr lang="en-US" altLang="ko-KR" dirty="0" smtClean="0"/>
              <a:t>Sensor Networks Communication Architecture</a:t>
            </a:r>
          </a:p>
          <a:p>
            <a:r>
              <a:rPr lang="en-US" altLang="ko-KR" dirty="0" smtClean="0"/>
              <a:t>Protocol Stack</a:t>
            </a:r>
          </a:p>
          <a:p>
            <a:pPr lvl="1"/>
            <a:r>
              <a:rPr lang="en-US" altLang="ko-KR" dirty="0" smtClean="0"/>
              <a:t>Physical Layer</a:t>
            </a:r>
          </a:p>
          <a:p>
            <a:pPr lvl="1"/>
            <a:r>
              <a:rPr lang="en-US" altLang="ko-KR" dirty="0" smtClean="0"/>
              <a:t>Data Link Layer</a:t>
            </a:r>
          </a:p>
          <a:p>
            <a:pPr lvl="1"/>
            <a:r>
              <a:rPr lang="en-US" altLang="ko-KR" dirty="0" smtClean="0"/>
              <a:t>Network Layer</a:t>
            </a:r>
          </a:p>
          <a:p>
            <a:pPr lvl="1"/>
            <a:r>
              <a:rPr lang="en-US" altLang="ko-KR" dirty="0" smtClean="0"/>
              <a:t>Transport Layer</a:t>
            </a:r>
          </a:p>
          <a:p>
            <a:pPr lvl="1"/>
            <a:r>
              <a:rPr lang="en-US" altLang="ko-KR" dirty="0" smtClean="0">
                <a:solidFill>
                  <a:schemeClr val="accent1"/>
                </a:solidFill>
              </a:rPr>
              <a:t>Application Layer</a:t>
            </a:r>
          </a:p>
          <a:p>
            <a:pPr lvl="2"/>
            <a:r>
              <a:rPr lang="en-US" altLang="ko-KR" dirty="0"/>
              <a:t>Largely unexplored region</a:t>
            </a:r>
          </a:p>
          <a:p>
            <a:pPr lvl="2"/>
            <a:r>
              <a:rPr lang="en-US" altLang="ko-KR" dirty="0"/>
              <a:t>Application layer </a:t>
            </a:r>
            <a:r>
              <a:rPr lang="en-US" altLang="ko-KR" dirty="0" smtClean="0"/>
              <a:t>protocols</a:t>
            </a:r>
          </a:p>
          <a:p>
            <a:r>
              <a:rPr lang="en-US" altLang="ko-KR" dirty="0" smtClean="0"/>
              <a:t>Conclusion</a:t>
            </a:r>
            <a:endParaRPr lang="ko-KR" altLang="en-US" dirty="0"/>
          </a:p>
        </p:txBody>
      </p:sp>
    </p:spTree>
    <p:extLst>
      <p:ext uri="{BB962C8B-B14F-4D97-AF65-F5344CB8AC3E}">
        <p14:creationId xmlns:p14="http://schemas.microsoft.com/office/powerpoint/2010/main" val="2548469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Layer</a:t>
            </a:r>
            <a:endParaRPr lang="en-US" dirty="0"/>
          </a:p>
        </p:txBody>
      </p:sp>
      <p:sp>
        <p:nvSpPr>
          <p:cNvPr id="3" name="Content Placeholder 2"/>
          <p:cNvSpPr>
            <a:spLocks noGrp="1"/>
          </p:cNvSpPr>
          <p:nvPr>
            <p:ph idx="1"/>
          </p:nvPr>
        </p:nvSpPr>
        <p:spPr/>
        <p:txBody>
          <a:bodyPr/>
          <a:lstStyle/>
          <a:p>
            <a:r>
              <a:rPr lang="en-US" dirty="0" smtClean="0"/>
              <a:t>Largely unexplored region</a:t>
            </a:r>
          </a:p>
          <a:p>
            <a:r>
              <a:rPr lang="en-US" dirty="0" smtClean="0"/>
              <a:t>Application layer protocols</a:t>
            </a:r>
          </a:p>
          <a:p>
            <a:pPr lvl="1"/>
            <a:r>
              <a:rPr lang="en-US" dirty="0" smtClean="0"/>
              <a:t>SMP</a:t>
            </a:r>
          </a:p>
          <a:p>
            <a:pPr lvl="1"/>
            <a:r>
              <a:rPr lang="en-US" dirty="0" smtClean="0"/>
              <a:t>TADAP</a:t>
            </a:r>
          </a:p>
          <a:p>
            <a:pPr lvl="1"/>
            <a:r>
              <a:rPr lang="en-US" dirty="0" smtClean="0"/>
              <a:t>SQDDP</a:t>
            </a:r>
            <a:endParaRPr lang="en-US" dirty="0"/>
          </a:p>
        </p:txBody>
      </p:sp>
    </p:spTree>
    <p:extLst>
      <p:ext uri="{BB962C8B-B14F-4D97-AF65-F5344CB8AC3E}">
        <p14:creationId xmlns:p14="http://schemas.microsoft.com/office/powerpoint/2010/main" val="364553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smtClean="0"/>
              <a:t>Protocols for traditional wireless ad hoc network are not well suited to the sensor networks</a:t>
            </a:r>
            <a:endParaRPr lang="ko-KR" altLang="en-US" dirty="0"/>
          </a:p>
        </p:txBody>
      </p:sp>
      <p:graphicFrame>
        <p:nvGraphicFramePr>
          <p:cNvPr id="4" name="표 3"/>
          <p:cNvGraphicFramePr>
            <a:graphicFrameLocks noGrp="1"/>
          </p:cNvGraphicFramePr>
          <p:nvPr>
            <p:extLst>
              <p:ext uri="{D42A27DB-BD31-4B8C-83A1-F6EECF244321}">
                <p14:modId xmlns:p14="http://schemas.microsoft.com/office/powerpoint/2010/main" val="2940040890"/>
              </p:ext>
            </p:extLst>
          </p:nvPr>
        </p:nvGraphicFramePr>
        <p:xfrm>
          <a:off x="609600" y="2743019"/>
          <a:ext cx="10479932" cy="3261360"/>
        </p:xfrm>
        <a:graphic>
          <a:graphicData uri="http://schemas.openxmlformats.org/drawingml/2006/table">
            <a:tbl>
              <a:tblPr firstRow="1" bandRow="1">
                <a:tableStyleId>{F5AB1C69-6EDB-4FF4-983F-18BD219EF322}</a:tableStyleId>
              </a:tblPr>
              <a:tblGrid>
                <a:gridCol w="2465137"/>
                <a:gridCol w="3456148"/>
                <a:gridCol w="4558647"/>
              </a:tblGrid>
              <a:tr h="370840">
                <a:tc>
                  <a:txBody>
                    <a:bodyPr/>
                    <a:lstStyle/>
                    <a:p>
                      <a:pPr latinLnBrk="1"/>
                      <a:r>
                        <a:rPr lang="en-US" altLang="ko-KR" sz="2000" dirty="0" smtClean="0"/>
                        <a:t>Feature</a:t>
                      </a:r>
                      <a:endParaRPr lang="ko-KR" altLang="en-US" sz="2000" dirty="0"/>
                    </a:p>
                  </a:txBody>
                  <a:tcPr/>
                </a:tc>
                <a:tc>
                  <a:txBody>
                    <a:bodyPr/>
                    <a:lstStyle/>
                    <a:p>
                      <a:pPr latinLnBrk="1"/>
                      <a:r>
                        <a:rPr lang="en-US" altLang="ko-KR" sz="2000" dirty="0" smtClean="0"/>
                        <a:t>Sensor</a:t>
                      </a:r>
                      <a:r>
                        <a:rPr lang="en-US" altLang="ko-KR" sz="2000" baseline="0" dirty="0" smtClean="0"/>
                        <a:t> network</a:t>
                      </a:r>
                      <a:endParaRPr lang="ko-KR" altLang="en-US" sz="2000" dirty="0"/>
                    </a:p>
                  </a:txBody>
                  <a:tcPr/>
                </a:tc>
                <a:tc>
                  <a:txBody>
                    <a:bodyPr/>
                    <a:lstStyle/>
                    <a:p>
                      <a:pPr latinLnBrk="1"/>
                      <a:r>
                        <a:rPr lang="en-US" altLang="ko-KR" sz="2000" dirty="0" smtClean="0"/>
                        <a:t>Traditional wireless ad hoc network</a:t>
                      </a:r>
                      <a:endParaRPr lang="ko-KR" altLang="en-US" sz="2000" dirty="0"/>
                    </a:p>
                  </a:txBody>
                  <a:tcPr/>
                </a:tc>
              </a:tr>
              <a:tr h="370840">
                <a:tc>
                  <a:txBody>
                    <a:bodyPr/>
                    <a:lstStyle/>
                    <a:p>
                      <a:pPr latinLnBrk="1"/>
                      <a:r>
                        <a:rPr lang="en-US" altLang="ko-KR" dirty="0" smtClean="0"/>
                        <a:t>#</a:t>
                      </a:r>
                      <a:r>
                        <a:rPr lang="en-US" altLang="ko-KR" baseline="0" dirty="0" smtClean="0"/>
                        <a:t> of sensor nodes</a:t>
                      </a:r>
                      <a:endParaRPr lang="ko-KR" altLang="en-US" dirty="0"/>
                    </a:p>
                  </a:txBody>
                  <a:tcPr/>
                </a:tc>
                <a:tc>
                  <a:txBody>
                    <a:bodyPr/>
                    <a:lstStyle/>
                    <a:p>
                      <a:pPr latinLnBrk="1"/>
                      <a:r>
                        <a:rPr lang="en-US" altLang="ko-KR" dirty="0" smtClean="0"/>
                        <a:t>Very large</a:t>
                      </a:r>
                      <a:endParaRPr lang="ko-KR" altLang="en-US" dirty="0"/>
                    </a:p>
                  </a:txBody>
                  <a:tcPr/>
                </a:tc>
                <a:tc>
                  <a:txBody>
                    <a:bodyPr/>
                    <a:lstStyle/>
                    <a:p>
                      <a:pPr latinLnBrk="1"/>
                      <a:r>
                        <a:rPr lang="en-US" altLang="ko-KR" dirty="0" smtClean="0"/>
                        <a:t>Not that large</a:t>
                      </a:r>
                      <a:endParaRPr lang="ko-KR" altLang="en-US" dirty="0"/>
                    </a:p>
                  </a:txBody>
                  <a:tcPr/>
                </a:tc>
              </a:tr>
              <a:tr h="370840">
                <a:tc>
                  <a:txBody>
                    <a:bodyPr/>
                    <a:lstStyle/>
                    <a:p>
                      <a:pPr latinLnBrk="1"/>
                      <a:r>
                        <a:rPr lang="en-US" altLang="ko-KR" dirty="0" smtClean="0"/>
                        <a:t>Density</a:t>
                      </a:r>
                      <a:endParaRPr lang="ko-KR" altLang="en-US" dirty="0"/>
                    </a:p>
                  </a:txBody>
                  <a:tcPr/>
                </a:tc>
                <a:tc>
                  <a:txBody>
                    <a:bodyPr/>
                    <a:lstStyle/>
                    <a:p>
                      <a:pPr latinLnBrk="1"/>
                      <a:r>
                        <a:rPr lang="en-US" altLang="ko-KR" dirty="0" smtClean="0"/>
                        <a:t>Densely deployed</a:t>
                      </a:r>
                      <a:endParaRPr lang="ko-KR" altLang="en-US" dirty="0"/>
                    </a:p>
                  </a:txBody>
                  <a:tcPr/>
                </a:tc>
                <a:tc>
                  <a:txBody>
                    <a:bodyPr/>
                    <a:lstStyle/>
                    <a:p>
                      <a:pPr latinLnBrk="1"/>
                      <a:r>
                        <a:rPr lang="en-US" altLang="ko-KR" dirty="0" smtClean="0"/>
                        <a:t>Low density</a:t>
                      </a:r>
                      <a:endParaRPr lang="ko-KR" altLang="en-US" dirty="0"/>
                    </a:p>
                  </a:txBody>
                  <a:tcPr/>
                </a:tc>
              </a:tr>
              <a:tr h="370840">
                <a:tc>
                  <a:txBody>
                    <a:bodyPr/>
                    <a:lstStyle/>
                    <a:p>
                      <a:pPr latinLnBrk="1"/>
                      <a:r>
                        <a:rPr lang="en-US" altLang="ko-KR" dirty="0" smtClean="0"/>
                        <a:t>Failure</a:t>
                      </a:r>
                      <a:endParaRPr lang="ko-KR" altLang="en-US" dirty="0"/>
                    </a:p>
                  </a:txBody>
                  <a:tcPr/>
                </a:tc>
                <a:tc>
                  <a:txBody>
                    <a:bodyPr/>
                    <a:lstStyle/>
                    <a:p>
                      <a:pPr latinLnBrk="1"/>
                      <a:r>
                        <a:rPr lang="en-US" altLang="ko-KR" dirty="0" smtClean="0"/>
                        <a:t>Prone to failures</a:t>
                      </a:r>
                      <a:endParaRPr lang="ko-KR" altLang="en-US" dirty="0"/>
                    </a:p>
                  </a:txBody>
                  <a:tcPr/>
                </a:tc>
                <a:tc>
                  <a:txBody>
                    <a:bodyPr/>
                    <a:lstStyle/>
                    <a:p>
                      <a:pPr latinLnBrk="1"/>
                      <a:r>
                        <a:rPr lang="en-US" altLang="ko-KR" dirty="0" smtClean="0"/>
                        <a:t>Low failure</a:t>
                      </a:r>
                      <a:endParaRPr lang="ko-KR" altLang="en-US" dirty="0"/>
                    </a:p>
                  </a:txBody>
                  <a:tcPr/>
                </a:tc>
              </a:tr>
              <a:tr h="370840">
                <a:tc>
                  <a:txBody>
                    <a:bodyPr/>
                    <a:lstStyle/>
                    <a:p>
                      <a:pPr latinLnBrk="1"/>
                      <a:r>
                        <a:rPr lang="en-US" altLang="ko-KR" dirty="0" smtClean="0"/>
                        <a:t>Topology</a:t>
                      </a:r>
                      <a:endParaRPr lang="ko-KR" altLang="en-US" dirty="0"/>
                    </a:p>
                  </a:txBody>
                  <a:tcPr/>
                </a:tc>
                <a:tc>
                  <a:txBody>
                    <a:bodyPr/>
                    <a:lstStyle/>
                    <a:p>
                      <a:pPr latinLnBrk="1"/>
                      <a:r>
                        <a:rPr lang="en-US" altLang="ko-KR" dirty="0" smtClean="0"/>
                        <a:t>Frequently changed</a:t>
                      </a:r>
                      <a:endParaRPr lang="ko-KR" altLang="en-US" dirty="0"/>
                    </a:p>
                  </a:txBody>
                  <a:tcPr/>
                </a:tc>
                <a:tc>
                  <a:txBody>
                    <a:bodyPr/>
                    <a:lstStyle/>
                    <a:p>
                      <a:pPr latinLnBrk="1"/>
                      <a:r>
                        <a:rPr lang="en-US" altLang="ko-KR" dirty="0" smtClean="0"/>
                        <a:t>Rarely changed</a:t>
                      </a:r>
                      <a:endParaRPr lang="ko-KR" altLang="en-US" dirty="0"/>
                    </a:p>
                  </a:txBody>
                  <a:tcPr/>
                </a:tc>
              </a:tr>
              <a:tr h="370840">
                <a:tc>
                  <a:txBody>
                    <a:bodyPr/>
                    <a:lstStyle/>
                    <a:p>
                      <a:pPr latinLnBrk="1"/>
                      <a:r>
                        <a:rPr lang="en-US" altLang="ko-KR" dirty="0" smtClean="0"/>
                        <a:t>Communication</a:t>
                      </a:r>
                      <a:endParaRPr lang="ko-KR" altLang="en-US" dirty="0"/>
                    </a:p>
                  </a:txBody>
                  <a:tcPr/>
                </a:tc>
                <a:tc>
                  <a:txBody>
                    <a:bodyPr/>
                    <a:lstStyle/>
                    <a:p>
                      <a:pPr latinLnBrk="1"/>
                      <a:r>
                        <a:rPr lang="en-US" altLang="ko-KR" dirty="0" smtClean="0"/>
                        <a:t>Broadcast communication</a:t>
                      </a:r>
                      <a:endParaRPr lang="ko-KR" altLang="en-US" dirty="0"/>
                    </a:p>
                  </a:txBody>
                  <a:tcPr/>
                </a:tc>
                <a:tc>
                  <a:txBody>
                    <a:bodyPr/>
                    <a:lstStyle/>
                    <a:p>
                      <a:pPr latinLnBrk="1"/>
                      <a:r>
                        <a:rPr lang="en-US" altLang="ko-KR" dirty="0" smtClean="0"/>
                        <a:t>Point to point communication</a:t>
                      </a:r>
                      <a:endParaRPr lang="ko-KR" altLang="en-US" dirty="0"/>
                    </a:p>
                  </a:txBody>
                  <a:tcPr/>
                </a:tc>
              </a:tr>
              <a:tr h="370840">
                <a:tc>
                  <a:txBody>
                    <a:bodyPr/>
                    <a:lstStyle/>
                    <a:p>
                      <a:pPr latinLnBrk="1"/>
                      <a:r>
                        <a:rPr lang="en-US" altLang="ko-KR" dirty="0" smtClean="0"/>
                        <a:t>Resource</a:t>
                      </a:r>
                      <a:endParaRPr lang="ko-KR" altLang="en-US" dirty="0"/>
                    </a:p>
                  </a:txBody>
                  <a:tcPr/>
                </a:tc>
                <a:tc>
                  <a:txBody>
                    <a:bodyPr/>
                    <a:lstStyle/>
                    <a:p>
                      <a:pPr latinLnBrk="1"/>
                      <a:r>
                        <a:rPr lang="en-US" altLang="ko-KR" dirty="0" smtClean="0"/>
                        <a:t>Limited in power, computation capacities</a:t>
                      </a:r>
                      <a:r>
                        <a:rPr lang="en-US" altLang="ko-KR" baseline="0" dirty="0" smtClean="0"/>
                        <a:t> and memory</a:t>
                      </a:r>
                      <a:endParaRPr lang="ko-KR" altLang="en-US" dirty="0"/>
                    </a:p>
                  </a:txBody>
                  <a:tcPr/>
                </a:tc>
                <a:tc>
                  <a:txBody>
                    <a:bodyPr/>
                    <a:lstStyle/>
                    <a:p>
                      <a:pPr latinLnBrk="1"/>
                      <a:r>
                        <a:rPr lang="en-US" altLang="ko-KR" dirty="0" smtClean="0"/>
                        <a:t>Not that limited</a:t>
                      </a:r>
                      <a:endParaRPr lang="ko-KR" altLang="en-US" dirty="0"/>
                    </a:p>
                  </a:txBody>
                  <a:tcPr/>
                </a:tc>
              </a:tr>
              <a:tr h="370840">
                <a:tc>
                  <a:txBody>
                    <a:bodyPr/>
                    <a:lstStyle/>
                    <a:p>
                      <a:pPr latinLnBrk="1"/>
                      <a:r>
                        <a:rPr lang="en-US" altLang="ko-KR" dirty="0" smtClean="0"/>
                        <a:t>Global</a:t>
                      </a:r>
                      <a:r>
                        <a:rPr lang="en-US" altLang="ko-KR" baseline="0" dirty="0" smtClean="0"/>
                        <a:t> identification</a:t>
                      </a:r>
                      <a:endParaRPr lang="ko-KR" altLang="en-US" dirty="0"/>
                    </a:p>
                  </a:txBody>
                  <a:tcPr/>
                </a:tc>
                <a:tc>
                  <a:txBody>
                    <a:bodyPr/>
                    <a:lstStyle/>
                    <a:p>
                      <a:pPr latinLnBrk="1"/>
                      <a:r>
                        <a:rPr lang="en-US" altLang="ko-KR" dirty="0" smtClean="0"/>
                        <a:t>May not have</a:t>
                      </a:r>
                      <a:endParaRPr lang="ko-KR" altLang="en-US" dirty="0"/>
                    </a:p>
                  </a:txBody>
                  <a:tcPr/>
                </a:tc>
                <a:tc>
                  <a:txBody>
                    <a:bodyPr/>
                    <a:lstStyle/>
                    <a:p>
                      <a:pPr latinLnBrk="1"/>
                      <a:r>
                        <a:rPr lang="en-US" altLang="ko-KR" dirty="0" smtClean="0"/>
                        <a:t>Yes</a:t>
                      </a:r>
                      <a:endParaRPr lang="ko-KR" altLang="en-US" dirty="0"/>
                    </a:p>
                  </a:txBody>
                  <a:tcPr/>
                </a:tc>
              </a:tr>
            </a:tbl>
          </a:graphicData>
        </a:graphic>
      </p:graphicFrame>
    </p:spTree>
    <p:extLst>
      <p:ext uri="{BB962C8B-B14F-4D97-AF65-F5344CB8AC3E}">
        <p14:creationId xmlns:p14="http://schemas.microsoft.com/office/powerpoint/2010/main" val="3233257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Layer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SMP</a:t>
            </a:r>
            <a:r>
              <a:rPr lang="en-US" sz="2500" dirty="0"/>
              <a:t>(Sensor Management Protocol)</a:t>
            </a:r>
          </a:p>
          <a:p>
            <a:pPr lvl="1"/>
            <a:r>
              <a:rPr lang="en-US" dirty="0" smtClean="0">
                <a:solidFill>
                  <a:prstClr val="black"/>
                </a:solidFill>
              </a:rPr>
              <a:t>System admin interacts with sensor networks</a:t>
            </a:r>
          </a:p>
          <a:p>
            <a:pPr lvl="1"/>
            <a:r>
              <a:rPr lang="en-US" dirty="0" smtClean="0">
                <a:solidFill>
                  <a:prstClr val="black"/>
                </a:solidFill>
              </a:rPr>
              <a:t>Administrative tasks</a:t>
            </a:r>
          </a:p>
          <a:p>
            <a:pPr lvl="2"/>
            <a:r>
              <a:rPr lang="en-US" dirty="0" smtClean="0">
                <a:solidFill>
                  <a:prstClr val="black"/>
                </a:solidFill>
              </a:rPr>
              <a:t>Introducing rules about data aggregation, attribute based naming and clustering to sensor nodes</a:t>
            </a:r>
          </a:p>
          <a:p>
            <a:pPr lvl="2"/>
            <a:r>
              <a:rPr lang="en-US" dirty="0" smtClean="0">
                <a:solidFill>
                  <a:prstClr val="black"/>
                </a:solidFill>
              </a:rPr>
              <a:t>Exchanging data related to the location finding algorithms</a:t>
            </a:r>
          </a:p>
          <a:p>
            <a:pPr lvl="2"/>
            <a:r>
              <a:rPr lang="en-US" dirty="0" smtClean="0"/>
              <a:t>Time </a:t>
            </a:r>
            <a:r>
              <a:rPr lang="en-US" dirty="0"/>
              <a:t>synchronization </a:t>
            </a:r>
            <a:endParaRPr lang="en-US" dirty="0" smtClean="0"/>
          </a:p>
          <a:p>
            <a:pPr lvl="2"/>
            <a:r>
              <a:rPr lang="en-US" dirty="0" smtClean="0"/>
              <a:t>Moving sensor nodes</a:t>
            </a:r>
          </a:p>
          <a:p>
            <a:pPr lvl="2"/>
            <a:r>
              <a:rPr lang="en-US" dirty="0" smtClean="0"/>
              <a:t>Turning sensor nodes on/off</a:t>
            </a:r>
          </a:p>
          <a:p>
            <a:pPr lvl="2"/>
            <a:r>
              <a:rPr lang="en-US" dirty="0" smtClean="0"/>
              <a:t>Querying network configuration, nodes</a:t>
            </a:r>
            <a:r>
              <a:rPr lang="en-US" dirty="0"/>
              <a:t>`</a:t>
            </a:r>
            <a:r>
              <a:rPr lang="en-US" dirty="0" smtClean="0"/>
              <a:t> status</a:t>
            </a:r>
          </a:p>
          <a:p>
            <a:pPr lvl="2"/>
            <a:r>
              <a:rPr lang="en-US" dirty="0" smtClean="0"/>
              <a:t>Reconfiguring sensor networks</a:t>
            </a:r>
          </a:p>
          <a:p>
            <a:pPr lvl="2"/>
            <a:r>
              <a:rPr lang="en-US" dirty="0" smtClean="0"/>
              <a:t>Authentication, security</a:t>
            </a:r>
            <a:endParaRPr lang="en-US" dirty="0">
              <a:solidFill>
                <a:prstClr val="black"/>
              </a:solidFill>
            </a:endParaRPr>
          </a:p>
          <a:p>
            <a:endParaRPr lang="en-US" sz="2500" dirty="0"/>
          </a:p>
          <a:p>
            <a:pPr marL="457200" lvl="1" indent="0">
              <a:buNone/>
            </a:pPr>
            <a:endParaRPr lang="en-US" sz="2100" dirty="0"/>
          </a:p>
        </p:txBody>
      </p:sp>
    </p:spTree>
    <p:extLst>
      <p:ext uri="{BB962C8B-B14F-4D97-AF65-F5344CB8AC3E}">
        <p14:creationId xmlns:p14="http://schemas.microsoft.com/office/powerpoint/2010/main" val="21296689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Layer</a:t>
            </a:r>
            <a:endParaRPr lang="en-US" dirty="0"/>
          </a:p>
        </p:txBody>
      </p:sp>
      <p:sp>
        <p:nvSpPr>
          <p:cNvPr id="3" name="Content Placeholder 2"/>
          <p:cNvSpPr>
            <a:spLocks noGrp="1"/>
          </p:cNvSpPr>
          <p:nvPr>
            <p:ph idx="1"/>
          </p:nvPr>
        </p:nvSpPr>
        <p:spPr/>
        <p:txBody>
          <a:bodyPr/>
          <a:lstStyle/>
          <a:p>
            <a:r>
              <a:rPr lang="en-US" dirty="0" smtClean="0"/>
              <a:t>TADAP</a:t>
            </a:r>
            <a:r>
              <a:rPr lang="en-US" sz="2400" dirty="0"/>
              <a:t>(Task Assignment and Data Advertisement Protocol)</a:t>
            </a:r>
          </a:p>
          <a:p>
            <a:pPr lvl="1"/>
            <a:r>
              <a:rPr lang="en-US" dirty="0" smtClean="0">
                <a:solidFill>
                  <a:prstClr val="black"/>
                </a:solidFill>
              </a:rPr>
              <a:t>Efficient interest dissemination interface</a:t>
            </a:r>
          </a:p>
          <a:p>
            <a:pPr lvl="2"/>
            <a:r>
              <a:rPr lang="en-US" dirty="0" smtClean="0">
                <a:solidFill>
                  <a:prstClr val="black"/>
                </a:solidFill>
              </a:rPr>
              <a:t>Interest dissemination by users</a:t>
            </a:r>
          </a:p>
          <a:p>
            <a:pPr lvl="2"/>
            <a:r>
              <a:rPr lang="en-US" dirty="0" smtClean="0">
                <a:solidFill>
                  <a:prstClr val="black"/>
                </a:solidFill>
              </a:rPr>
              <a:t>Data advertisement by sensor nodes</a:t>
            </a:r>
            <a:endParaRPr lang="en-US" dirty="0">
              <a:solidFill>
                <a:prstClr val="black"/>
              </a:solidFill>
            </a:endParaRPr>
          </a:p>
          <a:p>
            <a:pPr lvl="1"/>
            <a:r>
              <a:rPr lang="en-US" dirty="0" smtClean="0">
                <a:solidFill>
                  <a:prstClr val="black"/>
                </a:solidFill>
              </a:rPr>
              <a:t>Helps data-centric routings in lower layers</a:t>
            </a:r>
            <a:endParaRPr lang="en-US" sz="2400" dirty="0"/>
          </a:p>
        </p:txBody>
      </p:sp>
    </p:spTree>
    <p:extLst>
      <p:ext uri="{BB962C8B-B14F-4D97-AF65-F5344CB8AC3E}">
        <p14:creationId xmlns:p14="http://schemas.microsoft.com/office/powerpoint/2010/main" val="20964788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Layer</a:t>
            </a:r>
            <a:endParaRPr lang="en-US" dirty="0"/>
          </a:p>
        </p:txBody>
      </p:sp>
      <p:sp>
        <p:nvSpPr>
          <p:cNvPr id="3" name="Content Placeholder 2"/>
          <p:cNvSpPr>
            <a:spLocks noGrp="1"/>
          </p:cNvSpPr>
          <p:nvPr>
            <p:ph idx="1"/>
          </p:nvPr>
        </p:nvSpPr>
        <p:spPr/>
        <p:txBody>
          <a:bodyPr/>
          <a:lstStyle/>
          <a:p>
            <a:r>
              <a:rPr lang="en-US" dirty="0" smtClean="0"/>
              <a:t>SQDDP</a:t>
            </a:r>
            <a:r>
              <a:rPr lang="en-US" sz="2500" dirty="0"/>
              <a:t>(Sensor Query and Data Dissemination Protocol)</a:t>
            </a:r>
          </a:p>
          <a:p>
            <a:pPr lvl="1"/>
            <a:r>
              <a:rPr lang="en-US" dirty="0" smtClean="0">
                <a:solidFill>
                  <a:prstClr val="black"/>
                </a:solidFill>
              </a:rPr>
              <a:t>Provides user applications with interfaces to issue query, respond to queries and collecting incoming replies</a:t>
            </a:r>
          </a:p>
          <a:p>
            <a:pPr lvl="1"/>
            <a:r>
              <a:rPr lang="en-US" dirty="0" smtClean="0">
                <a:solidFill>
                  <a:prstClr val="black"/>
                </a:solidFill>
              </a:rPr>
              <a:t>Attribute, location based querying</a:t>
            </a:r>
          </a:p>
          <a:p>
            <a:endParaRPr lang="en-US" sz="2500" dirty="0"/>
          </a:p>
        </p:txBody>
      </p:sp>
    </p:spTree>
    <p:extLst>
      <p:ext uri="{BB962C8B-B14F-4D97-AF65-F5344CB8AC3E}">
        <p14:creationId xmlns:p14="http://schemas.microsoft.com/office/powerpoint/2010/main" val="17767558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Introduction</a:t>
            </a:r>
          </a:p>
          <a:p>
            <a:r>
              <a:rPr lang="en-US" altLang="ko-KR" dirty="0" smtClean="0"/>
              <a:t>Sensor Networks Communication Architecture</a:t>
            </a:r>
          </a:p>
          <a:p>
            <a:r>
              <a:rPr lang="en-US" altLang="ko-KR" dirty="0" smtClean="0"/>
              <a:t>Protocol Stack</a:t>
            </a:r>
          </a:p>
          <a:p>
            <a:pPr lvl="1"/>
            <a:r>
              <a:rPr lang="en-US" altLang="ko-KR" dirty="0" smtClean="0"/>
              <a:t>Physical Layer</a:t>
            </a:r>
          </a:p>
          <a:p>
            <a:pPr lvl="1"/>
            <a:r>
              <a:rPr lang="en-US" altLang="ko-KR" dirty="0" smtClean="0"/>
              <a:t>Data Link Layer</a:t>
            </a:r>
          </a:p>
          <a:p>
            <a:pPr lvl="1"/>
            <a:r>
              <a:rPr lang="en-US" altLang="ko-KR" dirty="0" smtClean="0"/>
              <a:t>Network Layer</a:t>
            </a:r>
          </a:p>
          <a:p>
            <a:pPr lvl="1"/>
            <a:r>
              <a:rPr lang="en-US" altLang="ko-KR" dirty="0" smtClean="0"/>
              <a:t>Transport Layer</a:t>
            </a:r>
          </a:p>
          <a:p>
            <a:pPr lvl="1"/>
            <a:r>
              <a:rPr lang="en-US" altLang="ko-KR" dirty="0" smtClean="0"/>
              <a:t>Application Layer</a:t>
            </a:r>
          </a:p>
          <a:p>
            <a:r>
              <a:rPr lang="en-US" altLang="ko-KR" dirty="0" smtClean="0">
                <a:solidFill>
                  <a:srgbClr val="FF0000"/>
                </a:solidFill>
              </a:rPr>
              <a:t>Conclusion</a:t>
            </a:r>
            <a:endParaRPr lang="ko-KR" altLang="en-US" dirty="0">
              <a:solidFill>
                <a:srgbClr val="FF0000"/>
              </a:solidFill>
            </a:endParaRPr>
          </a:p>
        </p:txBody>
      </p:sp>
    </p:spTree>
    <p:extLst>
      <p:ext uri="{BB962C8B-B14F-4D97-AF65-F5344CB8AC3E}">
        <p14:creationId xmlns:p14="http://schemas.microsoft.com/office/powerpoint/2010/main" val="375190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Realization of </a:t>
            </a:r>
            <a:r>
              <a:rPr lang="en-US" dirty="0"/>
              <a:t>sensor networks needs to satisfy constraints </a:t>
            </a:r>
            <a:endParaRPr lang="en-US" dirty="0" smtClean="0"/>
          </a:p>
          <a:p>
            <a:endParaRPr lang="en-US" dirty="0">
              <a:effectLst/>
            </a:endParaRPr>
          </a:p>
          <a:p>
            <a:r>
              <a:rPr lang="en-US" dirty="0" smtClean="0">
                <a:effectLst/>
              </a:rPr>
              <a:t>Since </a:t>
            </a:r>
            <a:r>
              <a:rPr lang="en-US" dirty="0" smtClean="0"/>
              <a:t>the </a:t>
            </a:r>
            <a:r>
              <a:rPr lang="en-US" dirty="0"/>
              <a:t>constraints are specific for sensor networks, new wireless ad hoc networking techniques are required </a:t>
            </a:r>
            <a:endParaRPr lang="en-US" dirty="0" smtClean="0">
              <a:effectLst/>
            </a:endParaRPr>
          </a:p>
          <a:p>
            <a:endParaRPr lang="en-US" dirty="0" smtClean="0">
              <a:effectLst/>
            </a:endParaRPr>
          </a:p>
        </p:txBody>
      </p:sp>
    </p:spTree>
    <p:extLst>
      <p:ext uri="{BB962C8B-B14F-4D97-AF65-F5344CB8AC3E}">
        <p14:creationId xmlns:p14="http://schemas.microsoft.com/office/powerpoint/2010/main" val="3767514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Introduction</a:t>
            </a:r>
            <a:endParaRPr lang="en-US" altLang="ko-KR" dirty="0" smtClean="0">
              <a:solidFill>
                <a:srgbClr val="FF0000"/>
              </a:solidFill>
            </a:endParaRPr>
          </a:p>
          <a:p>
            <a:r>
              <a:rPr lang="en-US" altLang="ko-KR" dirty="0" smtClean="0">
                <a:solidFill>
                  <a:srgbClr val="FF0000"/>
                </a:solidFill>
              </a:rPr>
              <a:t>Sensor Networks Communication Architecture</a:t>
            </a:r>
          </a:p>
          <a:p>
            <a:pPr lvl="1"/>
            <a:r>
              <a:rPr lang="en-US" altLang="ko-KR" dirty="0" smtClean="0"/>
              <a:t>Overview</a:t>
            </a:r>
          </a:p>
          <a:p>
            <a:pPr lvl="1"/>
            <a:r>
              <a:rPr lang="en-US" altLang="ko-KR" dirty="0" smtClean="0"/>
              <a:t>Design Factors</a:t>
            </a:r>
          </a:p>
          <a:p>
            <a:r>
              <a:rPr lang="en-US" altLang="ko-KR" dirty="0" smtClean="0"/>
              <a:t>Protocol Stack</a:t>
            </a:r>
          </a:p>
          <a:p>
            <a:pPr lvl="1"/>
            <a:r>
              <a:rPr lang="en-US" altLang="ko-KR" dirty="0" smtClean="0"/>
              <a:t>Physical Layer</a:t>
            </a:r>
          </a:p>
          <a:p>
            <a:pPr lvl="1"/>
            <a:r>
              <a:rPr lang="en-US" altLang="ko-KR" dirty="0" smtClean="0"/>
              <a:t>Data Link Layer</a:t>
            </a:r>
          </a:p>
          <a:p>
            <a:pPr lvl="1"/>
            <a:r>
              <a:rPr lang="en-US" altLang="ko-KR" dirty="0" smtClean="0"/>
              <a:t>Network Layer</a:t>
            </a:r>
          </a:p>
          <a:p>
            <a:pPr lvl="1"/>
            <a:r>
              <a:rPr lang="en-US" altLang="ko-KR" dirty="0" smtClean="0"/>
              <a:t>Transport Layer</a:t>
            </a:r>
          </a:p>
          <a:p>
            <a:pPr lvl="1"/>
            <a:r>
              <a:rPr lang="en-US" altLang="ko-KR" dirty="0" smtClean="0"/>
              <a:t>Application Layer</a:t>
            </a:r>
          </a:p>
          <a:p>
            <a:r>
              <a:rPr lang="en-US" altLang="ko-KR" dirty="0" smtClean="0"/>
              <a:t>Conclusion</a:t>
            </a:r>
          </a:p>
          <a:p>
            <a:endParaRPr lang="ko-KR" altLang="en-US" dirty="0"/>
          </a:p>
        </p:txBody>
      </p:sp>
    </p:spTree>
    <p:extLst>
      <p:ext uri="{BB962C8B-B14F-4D97-AF65-F5344CB8AC3E}">
        <p14:creationId xmlns:p14="http://schemas.microsoft.com/office/powerpoint/2010/main" val="3599378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Sensor Networks Communication Architecture</a:t>
            </a:r>
            <a:endParaRPr lang="ko-KR" altLang="en-US" dirty="0"/>
          </a:p>
        </p:txBody>
      </p:sp>
      <p:sp>
        <p:nvSpPr>
          <p:cNvPr id="3" name="내용 개체 틀 2"/>
          <p:cNvSpPr>
            <a:spLocks noGrp="1"/>
          </p:cNvSpPr>
          <p:nvPr>
            <p:ph idx="1"/>
          </p:nvPr>
        </p:nvSpPr>
        <p:spPr/>
        <p:txBody>
          <a:bodyPr/>
          <a:lstStyle/>
          <a:p>
            <a:r>
              <a:rPr lang="en-US" altLang="ko-KR" dirty="0" smtClean="0"/>
              <a:t>Overview</a:t>
            </a:r>
          </a:p>
          <a:p>
            <a:pPr lvl="1"/>
            <a:r>
              <a:rPr lang="en-US" altLang="ko-KR" b="1" dirty="0" smtClean="0"/>
              <a:t>Sensor nodes</a:t>
            </a:r>
          </a:p>
          <a:p>
            <a:pPr lvl="2"/>
            <a:r>
              <a:rPr lang="en-US" altLang="ko-KR" dirty="0" smtClean="0"/>
              <a:t>Sensor field</a:t>
            </a:r>
          </a:p>
          <a:p>
            <a:pPr lvl="1"/>
            <a:r>
              <a:rPr lang="en-US" altLang="ko-KR" dirty="0" smtClean="0"/>
              <a:t>Sink</a:t>
            </a:r>
          </a:p>
          <a:p>
            <a:pPr lvl="1"/>
            <a:endParaRPr lang="en-US" altLang="ko-KR" dirty="0" smtClean="0"/>
          </a:p>
          <a:p>
            <a:pPr lvl="1"/>
            <a:endParaRPr lang="ko-KR" altLang="en-US" dirty="0"/>
          </a:p>
        </p:txBody>
      </p:sp>
      <p:pic>
        <p:nvPicPr>
          <p:cNvPr id="4" name="그림 3"/>
          <p:cNvPicPr>
            <a:picLocks noChangeAspect="1"/>
          </p:cNvPicPr>
          <p:nvPr/>
        </p:nvPicPr>
        <p:blipFill>
          <a:blip r:embed="rId3"/>
          <a:stretch>
            <a:fillRect/>
          </a:stretch>
        </p:blipFill>
        <p:spPr>
          <a:xfrm>
            <a:off x="4554664" y="1527048"/>
            <a:ext cx="7257664" cy="3776472"/>
          </a:xfrm>
          <a:prstGeom prst="rect">
            <a:avLst/>
          </a:prstGeom>
        </p:spPr>
      </p:pic>
    </p:spTree>
    <p:extLst>
      <p:ext uri="{BB962C8B-B14F-4D97-AF65-F5344CB8AC3E}">
        <p14:creationId xmlns:p14="http://schemas.microsoft.com/office/powerpoint/2010/main" val="947550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4000" dirty="0" smtClean="0"/>
              <a:t>Sensor Networks Communication Architecture</a:t>
            </a:r>
            <a:endParaRPr lang="ko-KR" altLang="en-US" sz="4000" dirty="0"/>
          </a:p>
        </p:txBody>
      </p:sp>
      <p:sp>
        <p:nvSpPr>
          <p:cNvPr id="3" name="내용 개체 틀 2"/>
          <p:cNvSpPr>
            <a:spLocks noGrp="1"/>
          </p:cNvSpPr>
          <p:nvPr>
            <p:ph idx="1"/>
          </p:nvPr>
        </p:nvSpPr>
        <p:spPr/>
        <p:txBody>
          <a:bodyPr>
            <a:normAutofit lnSpcReduction="10000"/>
          </a:bodyPr>
          <a:lstStyle/>
          <a:p>
            <a:r>
              <a:rPr lang="en-US" altLang="ko-KR" dirty="0" smtClean="0"/>
              <a:t>Many Design Factors</a:t>
            </a:r>
          </a:p>
          <a:p>
            <a:pPr lvl="1"/>
            <a:r>
              <a:rPr lang="en-US" altLang="ko-KR" dirty="0" smtClean="0"/>
              <a:t>Fault Tolerance</a:t>
            </a:r>
          </a:p>
          <a:p>
            <a:pPr lvl="1"/>
            <a:r>
              <a:rPr lang="en-US" altLang="ko-KR" dirty="0" smtClean="0"/>
              <a:t>Scalability</a:t>
            </a:r>
          </a:p>
          <a:p>
            <a:pPr lvl="1"/>
            <a:r>
              <a:rPr lang="en-US" altLang="ko-KR" dirty="0" smtClean="0"/>
              <a:t>Production Costs</a:t>
            </a:r>
          </a:p>
          <a:p>
            <a:pPr lvl="1"/>
            <a:r>
              <a:rPr lang="en-US" altLang="ko-KR" dirty="0" smtClean="0"/>
              <a:t>Hardware Constraints</a:t>
            </a:r>
          </a:p>
          <a:p>
            <a:pPr lvl="1"/>
            <a:r>
              <a:rPr lang="en-US" altLang="ko-KR" dirty="0" smtClean="0"/>
              <a:t>Sensor Network Topology</a:t>
            </a:r>
          </a:p>
          <a:p>
            <a:pPr lvl="1"/>
            <a:r>
              <a:rPr lang="en-US" altLang="ko-KR" dirty="0" smtClean="0"/>
              <a:t>Environment</a:t>
            </a:r>
          </a:p>
          <a:p>
            <a:pPr lvl="1"/>
            <a:r>
              <a:rPr lang="en-US" altLang="ko-KR" dirty="0" smtClean="0"/>
              <a:t>Transmission Media</a:t>
            </a:r>
          </a:p>
          <a:p>
            <a:pPr lvl="1"/>
            <a:r>
              <a:rPr lang="en-US" altLang="ko-KR" dirty="0" smtClean="0"/>
              <a:t>Power Consumption</a:t>
            </a:r>
            <a:endParaRPr lang="ko-KR" altLang="en-US" dirty="0"/>
          </a:p>
        </p:txBody>
      </p:sp>
    </p:spTree>
    <p:extLst>
      <p:ext uri="{BB962C8B-B14F-4D97-AF65-F5344CB8AC3E}">
        <p14:creationId xmlns:p14="http://schemas.microsoft.com/office/powerpoint/2010/main" val="1689899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Design Factors</a:t>
            </a:r>
            <a:endParaRPr lang="ko-KR" altLang="en-US" dirty="0"/>
          </a:p>
        </p:txBody>
      </p:sp>
      <p:sp>
        <p:nvSpPr>
          <p:cNvPr id="3" name="내용 개체 틀 2"/>
          <p:cNvSpPr>
            <a:spLocks noGrp="1"/>
          </p:cNvSpPr>
          <p:nvPr>
            <p:ph idx="1"/>
          </p:nvPr>
        </p:nvSpPr>
        <p:spPr/>
        <p:txBody>
          <a:bodyPr/>
          <a:lstStyle/>
          <a:p>
            <a:r>
              <a:rPr lang="en-US" altLang="ko-KR" dirty="0" smtClean="0"/>
              <a:t>Fault Tolerance</a:t>
            </a:r>
          </a:p>
          <a:p>
            <a:pPr lvl="1"/>
            <a:r>
              <a:rPr lang="en-US" altLang="ko-KR" dirty="0" smtClean="0"/>
              <a:t>Ability to sustain</a:t>
            </a:r>
            <a:r>
              <a:rPr lang="ko-KR" altLang="en-US" dirty="0" smtClean="0"/>
              <a:t> </a:t>
            </a:r>
            <a:r>
              <a:rPr lang="en-US" altLang="ko-KR" dirty="0" smtClean="0"/>
              <a:t>sensor network functionalities without any interruption due to sensor node failures</a:t>
            </a:r>
            <a:endParaRPr lang="en-US" altLang="ko-KR" dirty="0"/>
          </a:p>
          <a:p>
            <a:endParaRPr lang="en-US" altLang="ko-KR" dirty="0" smtClean="0"/>
          </a:p>
          <a:p>
            <a:r>
              <a:rPr lang="en-US" altLang="ko-KR" dirty="0" smtClean="0"/>
              <a:t>Scalability</a:t>
            </a:r>
          </a:p>
          <a:p>
            <a:pPr lvl="1"/>
            <a:r>
              <a:rPr lang="en-US" altLang="ko-KR" dirty="0" smtClean="0"/>
              <a:t>Hundreds ~ millions of sensor nodes</a:t>
            </a:r>
            <a:endParaRPr lang="en-US" altLang="ko-KR" dirty="0"/>
          </a:p>
          <a:p>
            <a:endParaRPr lang="en-US" altLang="ko-KR" dirty="0" smtClean="0"/>
          </a:p>
          <a:p>
            <a:r>
              <a:rPr lang="en-US" altLang="ko-KR" dirty="0" smtClean="0"/>
              <a:t>Production Costs</a:t>
            </a:r>
          </a:p>
          <a:p>
            <a:pPr lvl="1"/>
            <a:endParaRPr lang="ko-KR" altLang="en-US" dirty="0"/>
          </a:p>
        </p:txBody>
      </p:sp>
    </p:spTree>
    <p:extLst>
      <p:ext uri="{BB962C8B-B14F-4D97-AF65-F5344CB8AC3E}">
        <p14:creationId xmlns:p14="http://schemas.microsoft.com/office/powerpoint/2010/main" val="643251369"/>
      </p:ext>
    </p:extLst>
  </p:cSld>
  <p:clrMapOvr>
    <a:masterClrMapping/>
  </p:clrMapOvr>
</p:sld>
</file>

<file path=ppt/theme/theme1.xml><?xml version="1.0" encoding="utf-8"?>
<a:theme xmlns:a="http://schemas.openxmlformats.org/drawingml/2006/main" name="New_Education02">
  <a:themeElements>
    <a:clrScheme name="Education02">
      <a:dk1>
        <a:srgbClr val="000000"/>
      </a:dk1>
      <a:lt1>
        <a:srgbClr val="FFFFFF"/>
      </a:lt1>
      <a:dk2>
        <a:srgbClr val="006699"/>
      </a:dk2>
      <a:lt2>
        <a:srgbClr val="ECF0ED"/>
      </a:lt2>
      <a:accent1>
        <a:srgbClr val="DF3939"/>
      </a:accent1>
      <a:accent2>
        <a:srgbClr val="F0A73C"/>
      </a:accent2>
      <a:accent3>
        <a:srgbClr val="21A6C5"/>
      </a:accent3>
      <a:accent4>
        <a:srgbClr val="BEC936"/>
      </a:accent4>
      <a:accent5>
        <a:srgbClr val="ECB0B0"/>
      </a:accent5>
      <a:accent6>
        <a:srgbClr val="C1C1C1"/>
      </a:accent6>
      <a:hlink>
        <a:srgbClr val="0099CC"/>
      </a:hlink>
      <a:folHlink>
        <a:srgbClr val="D361AA"/>
      </a:folHlink>
    </a:clrScheme>
    <a:fontScheme name="Education02">
      <a:majorFont>
        <a:latin typeface="Corbel"/>
        <a:ea typeface=""/>
        <a:cs typeface=""/>
        <a:font script="Jpan" typeface="HG丸ｺﾞｼｯｸM-PRO"/>
        <a:font script="Hang" typeface="맑은 고딕"/>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ducation02">
      <a:fillStyleLst>
        <a:solidFill>
          <a:schemeClr val="phClr"/>
        </a:solidFill>
        <a:solidFill>
          <a:schemeClr val="phClr">
            <a:tint val="60000"/>
            <a:satMod val="150000"/>
          </a:schemeClr>
        </a:solidFill>
        <a:gradFill rotWithShape="1">
          <a:gsLst>
            <a:gs pos="0">
              <a:schemeClr val="phClr">
                <a:shade val="100000"/>
                <a:satMod val="100000"/>
              </a:schemeClr>
            </a:gs>
            <a:gs pos="100000">
              <a:schemeClr val="phClr">
                <a:shade val="70000"/>
                <a:satMod val="120000"/>
              </a:schemeClr>
            </a:gs>
          </a:gsLst>
          <a:lin ang="5400000" scaled="0"/>
        </a:gradFill>
      </a:fillStyleLst>
      <a:lnStyleLst>
        <a:ln w="9525" cap="flat" cmpd="sng" algn="ctr">
          <a:solidFill>
            <a:schemeClr val="phClr">
              <a:shade val="60000"/>
              <a:satMod val="110000"/>
            </a:schemeClr>
          </a:solidFill>
          <a:prstDash val="solid"/>
        </a:ln>
        <a:ln w="15875" cap="flat" cmpd="sng" algn="ctr">
          <a:solidFill>
            <a:schemeClr val="phClr"/>
          </a:solidFill>
          <a:prstDash val="solid"/>
        </a:ln>
        <a:ln w="34925" cap="flat" cmpd="sng" algn="ctr">
          <a:solidFill>
            <a:schemeClr val="phClr"/>
          </a:solidFill>
          <a:prstDash val="solid"/>
        </a:ln>
      </a:lnStyleLst>
      <a:effectStyleLst>
        <a:effectStyle>
          <a:effectLst>
            <a:innerShdw blurRad="127000" dist="25400" dir="13500000">
              <a:srgbClr val="000000">
                <a:alpha val="80000"/>
              </a:srgbClr>
            </a:innerShdw>
          </a:effectLst>
        </a:effectStyle>
        <a:effectStyle>
          <a:effectLst>
            <a:innerShdw blurRad="254000" dist="25400" dir="13500000">
              <a:srgbClr val="000000">
                <a:alpha val="80000"/>
              </a:srgbClr>
            </a:innerShdw>
          </a:effectLst>
        </a:effectStyle>
        <a:effectStyle>
          <a:effectLst>
            <a:outerShdw blurRad="50800" dist="50800" dir="2700000" algn="br" rotWithShape="0">
              <a:srgbClr val="000000">
                <a:alpha val="60000"/>
              </a:srgbClr>
            </a:outerShdw>
          </a:effectLst>
          <a:scene3d>
            <a:camera prst="orthographicFront">
              <a:rot lat="0" lon="0" rev="0"/>
            </a:camera>
            <a:lightRig rig="soft" dir="b">
              <a:rot lat="0" lon="0" rev="9000000"/>
            </a:lightRig>
          </a:scene3d>
          <a:sp3d contourW="35560" prstMaterial="matte">
            <a:bevelT w="44450" h="38100" prst="convex"/>
            <a:contourClr>
              <a:schemeClr val="phClr">
                <a:tint val="10000"/>
                <a:satMod val="130000"/>
              </a:schemeClr>
            </a:contourClr>
          </a:sp3d>
        </a:effectStyle>
      </a:effectStyleLst>
      <a:bgFillStyleLst>
        <a:solidFill>
          <a:schemeClr val="phClr"/>
        </a:solidFill>
        <a:gradFill rotWithShape="1">
          <a:gsLst>
            <a:gs pos="0">
              <a:schemeClr val="phClr">
                <a:tint val="100000"/>
                <a:shade val="90000"/>
                <a:satMod val="120000"/>
              </a:schemeClr>
            </a:gs>
            <a:gs pos="100000">
              <a:schemeClr val="phClr">
                <a:tint val="70000"/>
                <a:shade val="100000"/>
                <a:satMod val="300000"/>
              </a:schemeClr>
            </a:gs>
          </a:gsLst>
          <a:lin ang="5400000" scaled="1"/>
        </a:gradFill>
        <a:gradFill rotWithShape="1">
          <a:gsLst>
            <a:gs pos="0">
              <a:schemeClr val="phClr">
                <a:tint val="88000"/>
                <a:satMod val="200000"/>
              </a:schemeClr>
            </a:gs>
            <a:gs pos="100000">
              <a:schemeClr val="phClr">
                <a:shade val="86000"/>
                <a:satMod val="140000"/>
                <a:lumMod val="90000"/>
              </a:schemeClr>
            </a:gs>
          </a:gsLst>
          <a:lin ang="3300000" scaled="1"/>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교육 테마</Template>
  <TotalTime>1439</TotalTime>
  <Words>4655</Words>
  <Application>Microsoft Macintosh PowerPoint</Application>
  <PresentationFormat>Custom</PresentationFormat>
  <Paragraphs>639</Paragraphs>
  <Slides>54</Slides>
  <Notes>43</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New_Education02</vt:lpstr>
      <vt:lpstr>A Survey on Sensor Networks</vt:lpstr>
      <vt:lpstr>Contents</vt:lpstr>
      <vt:lpstr>Introduction</vt:lpstr>
      <vt:lpstr>Introduction</vt:lpstr>
      <vt:lpstr>Introduction</vt:lpstr>
      <vt:lpstr>Contents</vt:lpstr>
      <vt:lpstr>Sensor Networks Communication Architecture</vt:lpstr>
      <vt:lpstr>Sensor Networks Communication Architecture</vt:lpstr>
      <vt:lpstr>Design Factors</vt:lpstr>
      <vt:lpstr>Design Factors</vt:lpstr>
      <vt:lpstr>Design Factors</vt:lpstr>
      <vt:lpstr>Design Factors</vt:lpstr>
      <vt:lpstr>Contents</vt:lpstr>
      <vt:lpstr>Protocol Stack</vt:lpstr>
      <vt:lpstr>Protocol Stack</vt:lpstr>
      <vt:lpstr>Contents</vt:lpstr>
      <vt:lpstr>Physical Layer</vt:lpstr>
      <vt:lpstr>Physical Layer</vt:lpstr>
      <vt:lpstr>Contents</vt:lpstr>
      <vt:lpstr>Data Link layer</vt:lpstr>
      <vt:lpstr>MAC (Medium Access Control)</vt:lpstr>
      <vt:lpstr>MAC (Medium Access Control)</vt:lpstr>
      <vt:lpstr>MAC (Medium Access Control)</vt:lpstr>
      <vt:lpstr>MAC (Medium Access Control)</vt:lpstr>
      <vt:lpstr>MAC (Medium Access Control)</vt:lpstr>
      <vt:lpstr>MAC (Medium Access Control)</vt:lpstr>
      <vt:lpstr>MAC (Medium Access Control)</vt:lpstr>
      <vt:lpstr>Error Control</vt:lpstr>
      <vt:lpstr>Contents</vt:lpstr>
      <vt:lpstr>Network Layer</vt:lpstr>
      <vt:lpstr>Network Layer</vt:lpstr>
      <vt:lpstr>Network Layer</vt:lpstr>
      <vt:lpstr>Network Layer</vt:lpstr>
      <vt:lpstr>Network Layer</vt:lpstr>
      <vt:lpstr>Network Layer</vt:lpstr>
      <vt:lpstr>Network Layer</vt:lpstr>
      <vt:lpstr>Network Layer</vt:lpstr>
      <vt:lpstr>Network Layer</vt:lpstr>
      <vt:lpstr>Network Layer</vt:lpstr>
      <vt:lpstr>Network Layer</vt:lpstr>
      <vt:lpstr>Network Layer</vt:lpstr>
      <vt:lpstr>Network Layer</vt:lpstr>
      <vt:lpstr>Network Layer</vt:lpstr>
      <vt:lpstr>Network Layer</vt:lpstr>
      <vt:lpstr>Network Layer</vt:lpstr>
      <vt:lpstr>Contents</vt:lpstr>
      <vt:lpstr>Transport Layer</vt:lpstr>
      <vt:lpstr>Contents</vt:lpstr>
      <vt:lpstr>Application Layer</vt:lpstr>
      <vt:lpstr>Application Layer</vt:lpstr>
      <vt:lpstr>Application Layer</vt:lpstr>
      <vt:lpstr>Application Layer</vt:lpstr>
      <vt:lpstr>Contents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on Sensor Networks</dc:title>
  <dc:creator>강동현</dc:creator>
  <cp:lastModifiedBy>DongKwon Lee</cp:lastModifiedBy>
  <cp:revision>70</cp:revision>
  <dcterms:created xsi:type="dcterms:W3CDTF">2016-11-16T03:41:08Z</dcterms:created>
  <dcterms:modified xsi:type="dcterms:W3CDTF">2016-11-17T04:29:54Z</dcterms:modified>
</cp:coreProperties>
</file>